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541" r:id="rId2"/>
    <p:sldId id="284" r:id="rId3"/>
    <p:sldId id="286" r:id="rId4"/>
    <p:sldId id="283" r:id="rId5"/>
    <p:sldId id="468" r:id="rId6"/>
    <p:sldId id="257" r:id="rId7"/>
    <p:sldId id="297" r:id="rId8"/>
    <p:sldId id="513" r:id="rId9"/>
    <p:sldId id="515" r:id="rId10"/>
    <p:sldId id="517" r:id="rId11"/>
    <p:sldId id="520" r:id="rId12"/>
    <p:sldId id="521" r:id="rId13"/>
    <p:sldId id="522" r:id="rId14"/>
    <p:sldId id="264" r:id="rId15"/>
    <p:sldId id="307" r:id="rId16"/>
    <p:sldId id="525" r:id="rId17"/>
    <p:sldId id="526" r:id="rId18"/>
    <p:sldId id="530" r:id="rId19"/>
    <p:sldId id="531" r:id="rId20"/>
    <p:sldId id="533" r:id="rId21"/>
    <p:sldId id="534" r:id="rId22"/>
    <p:sldId id="535" r:id="rId23"/>
    <p:sldId id="536" r:id="rId24"/>
    <p:sldId id="537" r:id="rId25"/>
    <p:sldId id="538" r:id="rId26"/>
    <p:sldId id="539" r:id="rId27"/>
    <p:sldId id="532" r:id="rId28"/>
    <p:sldId id="540" r:id="rId29"/>
    <p:sldId id="40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p15:clr>
            <a:srgbClr val="A4A3A4"/>
          </p15:clr>
        </p15:guide>
        <p15:guide id="2" pos="3875">
          <p15:clr>
            <a:srgbClr val="A4A3A4"/>
          </p15:clr>
        </p15:guide>
        <p15:guide id="3" pos="234">
          <p15:clr>
            <a:srgbClr val="A4A3A4"/>
          </p15:clr>
        </p15:guide>
        <p15:guide id="4" orient="horz" pos="394">
          <p15:clr>
            <a:srgbClr val="A4A3A4"/>
          </p15:clr>
        </p15:guide>
        <p15:guide id="5" pos="7312">
          <p15:clr>
            <a:srgbClr val="A4A3A4"/>
          </p15:clr>
        </p15:guide>
        <p15:guide id="6" orient="horz" pos="39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7FF"/>
    <a:srgbClr val="99B8D7"/>
    <a:srgbClr val="D8E4F4"/>
    <a:srgbClr val="B5EDE8"/>
    <a:srgbClr val="E6E6E6"/>
    <a:srgbClr val="EAE5F5"/>
    <a:srgbClr val="DFC7F7"/>
    <a:srgbClr val="94DF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046" autoAdjust="0"/>
  </p:normalViewPr>
  <p:slideViewPr>
    <p:cSldViewPr snapToGrid="0">
      <p:cViewPr varScale="1">
        <p:scale>
          <a:sx n="72" d="100"/>
          <a:sy n="72" d="100"/>
        </p:scale>
        <p:origin x="67" y="158"/>
      </p:cViewPr>
      <p:guideLst>
        <p:guide orient="horz" pos="2228"/>
        <p:guide pos="3875"/>
        <p:guide pos="234"/>
        <p:guide orient="horz" pos="394"/>
        <p:guide pos="7312"/>
        <p:guide orient="horz" pos="397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C63A1-CFE6-407D-990D-B09F52942EF5}" type="datetimeFigureOut">
              <a:rPr lang="zh-CN" altLang="en-US" smtClean="0"/>
              <a:t>2024/3/11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23950-E75B-4073-B08F-25D9AFDD97A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https://www.pexels.com/photo/woman-wearing-maroon-crochet-long-sleeved-shirt-reading-what-would-google-do-book-1181598/</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https://unsplash.com/photos/FWVMhUa_wbY</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https://www.pexels.com/photo/photography-of-a-woman-talking-on-a-phone-1061578/</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https://www.pexels.com/photo/man-wearing-blue-crew-neck-shirt-and-holding-orange-hat-1194419/</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59E5E27-E381-4E1A-8746-3B73B33B37DB}" type="slidenum">
              <a:rPr lang="zh-CN" altLang="en-US" smtClean="0"/>
              <a:t>1</a:t>
            </a:fld>
            <a:endParaRPr lang="zh-CN" altLang="en-US"/>
          </a:p>
        </p:txBody>
      </p:sp>
    </p:spTree>
    <p:extLst>
      <p:ext uri="{BB962C8B-B14F-4D97-AF65-F5344CB8AC3E}">
        <p14:creationId xmlns:p14="http://schemas.microsoft.com/office/powerpoint/2010/main" val="1076348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目前，我国已出台了一系列法律法规，比如</a:t>
            </a:r>
            <a:r>
              <a:rPr lang="en-US" altLang="zh-CN" dirty="0"/>
              <a:t>《</a:t>
            </a:r>
            <a:r>
              <a:rPr lang="zh-CN" altLang="en-US" dirty="0"/>
              <a:t>中华人民共和国网络安全法</a:t>
            </a:r>
            <a:r>
              <a:rPr lang="en-US" altLang="zh-CN" dirty="0"/>
              <a:t>》</a:t>
            </a:r>
            <a:r>
              <a:rPr lang="zh-CN" altLang="en-US" dirty="0"/>
              <a:t>、</a:t>
            </a:r>
            <a:r>
              <a:rPr lang="en-US" altLang="zh-CN" dirty="0"/>
              <a:t>《</a:t>
            </a:r>
            <a:r>
              <a:rPr lang="zh-CN" altLang="en-US" dirty="0"/>
              <a:t>中华人民共和国个人信息保护法</a:t>
            </a:r>
            <a:r>
              <a:rPr lang="en-US" altLang="zh-CN" dirty="0"/>
              <a:t>》</a:t>
            </a:r>
            <a:r>
              <a:rPr lang="zh-CN" altLang="en-US" dirty="0"/>
              <a:t>等，对于个人信息的保护提供了一定的保障。然而，在数字化浪潮下，网络安全威胁不断增加，个人信息泄露事件层出不穷，个人信息保护依然面临巨大的挑战。企业和个人应该增强信息安全意识，强化信息保护，提高信息防护能力。政府部门应加强监管，制定更为完善的法律法规，保障公众的合法权益，并加强执法力度。</a:t>
            </a:r>
          </a:p>
        </p:txBody>
      </p:sp>
      <p:sp>
        <p:nvSpPr>
          <p:cNvPr id="4" name="灯片编号占位符 3"/>
          <p:cNvSpPr>
            <a:spLocks noGrp="1"/>
          </p:cNvSpPr>
          <p:nvPr>
            <p:ph type="sldNum" sz="quarter" idx="10"/>
          </p:nvPr>
        </p:nvSpPr>
        <p:spPr/>
        <p:txBody>
          <a:bodyPr/>
          <a:lstStyle/>
          <a:p>
            <a:fld id="{B0C058A0-A0DC-49CE-84E2-9FE2FC5E947D}"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数字化进程的发展，一些大型科技公司如腾讯、阿里等，掌握了越来越多的市场份额和用户数据，形成了垄断局面。例如腾讯在南山必胜客案中对竞争对手采取的不正当竞争行为，或者各大科技公司利用大数据技术和算法对用户进行精准营销，形成了对消费者的巨大影响和控制。</a:t>
            </a:r>
          </a:p>
        </p:txBody>
      </p:sp>
      <p:sp>
        <p:nvSpPr>
          <p:cNvPr id="4" name="灯片编号占位符 3"/>
          <p:cNvSpPr>
            <a:spLocks noGrp="1"/>
          </p:cNvSpPr>
          <p:nvPr>
            <p:ph type="sldNum" sz="quarter" idx="10"/>
          </p:nvPr>
        </p:nvSpPr>
        <p:spPr/>
        <p:txBody>
          <a:bodyPr/>
          <a:lstStyle/>
          <a:p>
            <a:fld id="{1A04EC75-10DC-47BD-986D-132D2A8C1508}" type="slidenum">
              <a:rPr lang="zh-CN" altLang="en-US" smtClean="0"/>
              <a:t>24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垄断行为不仅会扼杀市场竞争，破坏市场秩序，还会限制用户的选择权和利益，造成社会资源的浪费和效率低下。随着数字化进程的加快，垄断问题愈发凸显，如何适应数字经济时代的市场竞争，保障市场公平竞争，成为当务之急。不正当竞争行为是指企业在竞争中采用不正当手段，达到不正当竞争目的的行为。例如虚假广告、恶意比价等。为此，政府应加强监管，出台更严格的法律法规，有效约束企业的不正当行为。加强市场监管，完善市场准入机制，防止垄断企业霸占市场，维护市场公平竞争。加强市场主体诚信建设，推动企业竞争向道德竞争、质量竞争转变，根据网络平台的特点，建立行业自律机制，加强平台管理。</a:t>
            </a:r>
          </a:p>
        </p:txBody>
      </p:sp>
      <p:sp>
        <p:nvSpPr>
          <p:cNvPr id="4" name="灯片编号占位符 3"/>
          <p:cNvSpPr>
            <a:spLocks noGrp="1"/>
          </p:cNvSpPr>
          <p:nvPr>
            <p:ph type="sldNum" sz="quarter" idx="10"/>
          </p:nvPr>
        </p:nvSpPr>
        <p:spPr/>
        <p:txBody>
          <a:bodyPr/>
          <a:lstStyle/>
          <a:p>
            <a:fld id="{E55EBB1F-305B-442D-B122-8F3DA12AD7B7}" type="slidenum">
              <a:rPr lang="zh-CN" altLang="en-US" smtClean="0"/>
              <a:t>25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字经济时代，一些新兴产业如共享经济、外卖等利用移动互联网和大数据技术迅速崛起，但是同时也带来了一些新的劳动问题。例如在外卖出租平台上，很多配送员没有稳定的工作保障和社会保险，工资待遇也普遍偏低，劳动力市场的缺失和监管不足，使得这些劳动力受到了不平等待遇和剥削。数字化浪潮催生了新的产业形态和就业机会，但是也使得传统的职业面临淘汰和挑战。在数字经济时代，怎样维护劳动力市场的合法权益，使得这些劳动力能够分享数字经济带来的红利，成为了一个重要的课题。</a:t>
            </a:r>
          </a:p>
        </p:txBody>
      </p:sp>
      <p:sp>
        <p:nvSpPr>
          <p:cNvPr id="4" name="灯片编号占位符 3"/>
          <p:cNvSpPr>
            <a:spLocks noGrp="1"/>
          </p:cNvSpPr>
          <p:nvPr>
            <p:ph type="sldNum" sz="quarter" idx="10"/>
          </p:nvPr>
        </p:nvSpPr>
        <p:spPr/>
        <p:txBody>
          <a:bodyPr/>
          <a:lstStyle/>
          <a:p>
            <a:fld id="{A13B220C-3625-440C-BF88-A391AE75F369}" type="slidenum">
              <a:rPr lang="zh-CN" altLang="en-US" smtClean="0"/>
              <a:t>27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字化浪潮下，劳动力市场的变革对劳动者权益保障提出了全新的挑战。目前我国已有的法律法规尚不能完全覆盖新型劳动关系，监管不到位也使得一些违法行为猖獗，需要加强监管，完善法律法规体系。如何构建数字化时代下的劳动者权益保障机制首先政府部门应当完善相关法律法规，加强监管和执法力度；同时应积极构建数字化浪潮下的劳动者权益保障体系，包括推进数字化人力资源服务、建立新型社会保险体系等。企业应该加强内部管理，落实企业社会责任，保障员工的合法权益。</a:t>
            </a:r>
          </a:p>
        </p:txBody>
      </p:sp>
      <p:sp>
        <p:nvSpPr>
          <p:cNvPr id="4" name="灯片编号占位符 3"/>
          <p:cNvSpPr>
            <a:spLocks noGrp="1"/>
          </p:cNvSpPr>
          <p:nvPr>
            <p:ph type="sldNum" sz="quarter" idx="10"/>
          </p:nvPr>
        </p:nvSpPr>
        <p:spPr/>
        <p:txBody>
          <a:bodyPr/>
          <a:lstStyle/>
          <a:p>
            <a:fld id="{A236C8D6-5A0C-4703-938B-183F343D8574}" type="slidenum">
              <a:rPr lang="zh-CN" altLang="en-US" smtClean="0"/>
              <a:t>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https://www.pexels.com/photo/low-angle-photo-of-aeroplane-flying-over-buildings-2980062/</a:t>
            </a:r>
            <a:endParaRPr lang="zh-CN" altLang="en-US" dirty="0"/>
          </a:p>
        </p:txBody>
      </p:sp>
      <p:sp>
        <p:nvSpPr>
          <p:cNvPr id="4" name="灯片编号占位符 3"/>
          <p:cNvSpPr>
            <a:spLocks noGrp="1"/>
          </p:cNvSpPr>
          <p:nvPr>
            <p:ph type="sldNum" sz="quarter" idx="10"/>
          </p:nvPr>
        </p:nvSpPr>
        <p:spPr/>
        <p:txBody>
          <a:bodyPr/>
          <a:lstStyle/>
          <a:p>
            <a:fld id="{B0C058A0-A0DC-49CE-84E2-9FE2FC5E947D}"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https://unsplash.com/photos/OALPS7O3jXs</a:t>
            </a:r>
          </a:p>
          <a:p>
            <a:r>
              <a:rPr lang="en-US" altLang="zh-CN" dirty="0"/>
              <a:t>https://unsplash.com/photos/_OP_WNPIet4</a:t>
            </a:r>
            <a:endParaRPr lang="zh-CN" altLang="en-US" dirty="0"/>
          </a:p>
        </p:txBody>
      </p:sp>
      <p:sp>
        <p:nvSpPr>
          <p:cNvPr id="4" name="灯片编号占位符 3"/>
          <p:cNvSpPr>
            <a:spLocks noGrp="1"/>
          </p:cNvSpPr>
          <p:nvPr>
            <p:ph type="sldNum" sz="quarter" idx="10"/>
          </p:nvPr>
        </p:nvSpPr>
        <p:spPr/>
        <p:txBody>
          <a:bodyPr/>
          <a:lstStyle/>
          <a:p>
            <a:fld id="{A13B220C-3625-440C-BF88-A391AE75F369}"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https://www.pexels.com/photo/group-of-women-and-men-standing-on-gray-and-white-concrete-floor-936112/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13B220C-3625-440C-BF88-A391AE75F369}"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589A6F-0C33-4F51-9668-6B92971F4C65}"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https://www.pexels.com/photo/garden-walkway-view-2224956/</a:t>
            </a:r>
            <a:endParaRPr lang="zh-CN" altLang="en-US" dirty="0"/>
          </a:p>
        </p:txBody>
      </p:sp>
      <p:sp>
        <p:nvSpPr>
          <p:cNvPr id="4" name="灯片编号占位符 3"/>
          <p:cNvSpPr>
            <a:spLocks noGrp="1"/>
          </p:cNvSpPr>
          <p:nvPr>
            <p:ph type="sldNum" sz="quarter" idx="10"/>
          </p:nvPr>
        </p:nvSpPr>
        <p:spPr/>
        <p:txBody>
          <a:bodyPr/>
          <a:lstStyle/>
          <a:p>
            <a:fld id="{A236C8D6-5A0C-4703-938B-183F343D8574}"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https://www.pexels.com/photo/white-dome-building-under-white-sky-3640374/</a:t>
            </a:r>
            <a:endParaRPr lang="zh-CN" altLang="en-US" dirty="0"/>
          </a:p>
        </p:txBody>
      </p:sp>
      <p:sp>
        <p:nvSpPr>
          <p:cNvPr id="4" name="灯片编号占位符 3"/>
          <p:cNvSpPr>
            <a:spLocks noGrp="1"/>
          </p:cNvSpPr>
          <p:nvPr>
            <p:ph type="sldNum" sz="quarter" idx="10"/>
          </p:nvPr>
        </p:nvSpPr>
        <p:spPr/>
        <p:txBody>
          <a:bodyPr/>
          <a:lstStyle/>
          <a:p>
            <a:fld id="{B0C058A0-A0DC-49CE-84E2-9FE2FC5E947D}" type="slidenum">
              <a:rPr lang="zh-CN" altLang="en-US" smtClean="0"/>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化浪潮是指在信息技术发展的推动下，以数字化为特征的一系列经济、社会和文化变革，包括云计算、物联网、大数据等。人们越来越依赖网络和移动设备，数字化产业快速崛起，给人们带来了便利的同时也带来了许多风险和问题。</a:t>
            </a:r>
          </a:p>
        </p:txBody>
      </p:sp>
      <p:sp>
        <p:nvSpPr>
          <p:cNvPr id="4" name="灯片编号占位符 3"/>
          <p:cNvSpPr>
            <a:spLocks noGrp="1"/>
          </p:cNvSpPr>
          <p:nvPr>
            <p:ph type="sldNum" sz="quarter" idx="10"/>
          </p:nvPr>
        </p:nvSpPr>
        <p:spPr/>
        <p:txBody>
          <a:bodyPr/>
          <a:lstStyle/>
          <a:p>
            <a:fld id="{A236C8D6-5A0C-4703-938B-183F343D8574}" type="slidenum">
              <a:rPr lang="zh-CN" altLang="en-US" smtClean="0"/>
              <a:t>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人们在数字世界中留下更多的个人信息，一些企业和黑客就会利用这些信息进行违法和不良活动。在滴滴和电信诈骗事件中，个人信息泄露导致了用户财产和安全的损失，给人们的生活和工作造成了极大的困扰和威胁。</a:t>
            </a:r>
          </a:p>
        </p:txBody>
      </p:sp>
      <p:sp>
        <p:nvSpPr>
          <p:cNvPr id="4" name="灯片编号占位符 3"/>
          <p:cNvSpPr>
            <a:spLocks noGrp="1"/>
          </p:cNvSpPr>
          <p:nvPr>
            <p:ph type="sldNum" sz="quarter" idx="10"/>
          </p:nvPr>
        </p:nvSpPr>
        <p:spPr/>
        <p:txBody>
          <a:bodyPr/>
          <a:lstStyle/>
          <a:p>
            <a:fld id="{4578BE66-FCF3-4B5F-9911-45CE5C8B034E}"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192000" cy="4130675"/>
          </a:xfrm>
          <a:prstGeom prst="rect">
            <a:avLst/>
          </a:prstGeom>
        </p:spPr>
        <p:txBody>
          <a:body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2" name="Text Placeholder 8"/>
          <p:cNvSpPr>
            <a:spLocks noGrp="1"/>
          </p:cNvSpPr>
          <p:nvPr>
            <p:ph type="body" sz="quarter" idx="11" hasCustomPrompt="1"/>
          </p:nvPr>
        </p:nvSpPr>
        <p:spPr>
          <a:xfrm>
            <a:off x="1492817" y="431800"/>
            <a:ext cx="9206367" cy="863600"/>
          </a:xfrm>
        </p:spPr>
        <p:txBody>
          <a:bodyPr anchor="ctr">
            <a:normAutofit/>
          </a:bodyPr>
          <a:lstStyle>
            <a:lvl1pPr marL="0" indent="0" algn="ctr">
              <a:lnSpc>
                <a:spcPct val="100000"/>
              </a:lnSpc>
              <a:buNone/>
              <a:defRPr sz="4800" b="1" i="1">
                <a:latin typeface="+mj-lt"/>
              </a:defRPr>
            </a:lvl1pPr>
          </a:lstStyle>
          <a:p>
            <a:pPr lvl="0"/>
            <a:r>
              <a:rPr lang="en-US" dirty="0"/>
              <a:t>Write Title Here</a:t>
            </a:r>
          </a:p>
        </p:txBody>
      </p:sp>
      <p:sp>
        <p:nvSpPr>
          <p:cNvPr id="10" name="Picture Placeholder 9"/>
          <p:cNvSpPr>
            <a:spLocks noGrp="1"/>
          </p:cNvSpPr>
          <p:nvPr>
            <p:ph type="pic" sz="quarter" idx="12"/>
          </p:nvPr>
        </p:nvSpPr>
        <p:spPr>
          <a:xfrm>
            <a:off x="1895475" y="2252662"/>
            <a:ext cx="1562100" cy="1562100"/>
          </a:xfrm>
          <a:prstGeom prst="ellipse">
            <a:avLst/>
          </a:prstGeom>
          <a:solidFill>
            <a:schemeClr val="bg2">
              <a:lumMod val="95000"/>
            </a:schemeClr>
          </a:solidFill>
        </p:spPr>
        <p:txBody>
          <a:bodyPr wrap="square">
            <a:noAutofit/>
          </a:bodyPr>
          <a:lstStyle>
            <a:lvl1pPr>
              <a:defRPr sz="800"/>
            </a:lvl1pPr>
          </a:lstStyle>
          <a:p>
            <a:endParaRPr lang="en-US"/>
          </a:p>
        </p:txBody>
      </p:sp>
      <p:sp>
        <p:nvSpPr>
          <p:cNvPr id="11" name="Picture Placeholder 10"/>
          <p:cNvSpPr>
            <a:spLocks noGrp="1"/>
          </p:cNvSpPr>
          <p:nvPr>
            <p:ph type="pic" sz="quarter" idx="13"/>
          </p:nvPr>
        </p:nvSpPr>
        <p:spPr>
          <a:xfrm>
            <a:off x="5314950" y="2252662"/>
            <a:ext cx="1562100" cy="1562100"/>
          </a:xfrm>
          <a:prstGeom prst="ellipse">
            <a:avLst/>
          </a:prstGeom>
          <a:solidFill>
            <a:schemeClr val="bg2">
              <a:lumMod val="95000"/>
            </a:schemeClr>
          </a:solidFill>
        </p:spPr>
        <p:txBody>
          <a:bodyPr wrap="square">
            <a:noAutofit/>
          </a:bodyPr>
          <a:lstStyle>
            <a:lvl1pPr>
              <a:defRPr sz="800"/>
            </a:lvl1pPr>
          </a:lstStyle>
          <a:p>
            <a:endParaRPr lang="en-US"/>
          </a:p>
        </p:txBody>
      </p:sp>
      <p:sp>
        <p:nvSpPr>
          <p:cNvPr id="12" name="Picture Placeholder 11"/>
          <p:cNvSpPr>
            <a:spLocks noGrp="1"/>
          </p:cNvSpPr>
          <p:nvPr>
            <p:ph type="pic" sz="quarter" idx="14"/>
          </p:nvPr>
        </p:nvSpPr>
        <p:spPr>
          <a:xfrm>
            <a:off x="8734425" y="2252662"/>
            <a:ext cx="1562100" cy="1562100"/>
          </a:xfrm>
          <a:prstGeom prst="ellipse">
            <a:avLst/>
          </a:prstGeom>
          <a:solidFill>
            <a:schemeClr val="bg2">
              <a:lumMod val="95000"/>
            </a:schemeClr>
          </a:solidFill>
        </p:spPr>
        <p:txBody>
          <a:bodyPr wrap="square">
            <a:noAutofit/>
          </a:bodyPr>
          <a:lstStyle>
            <a:lvl1pPr>
              <a:defRPr sz="800"/>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287065" y="0"/>
            <a:ext cx="6383065" cy="3840813"/>
          </a:xfrm>
          <a:prstGeom prst="rect">
            <a:avLst/>
          </a:prstGeom>
        </p:spPr>
      </p:pic>
      <p:sp>
        <p:nvSpPr>
          <p:cNvPr id="8" name="图片占位符 7"/>
          <p:cNvSpPr>
            <a:spLocks noGrp="1"/>
          </p:cNvSpPr>
          <p:nvPr>
            <p:ph type="pic" sz="quarter" idx="10"/>
          </p:nvPr>
        </p:nvSpPr>
        <p:spPr>
          <a:xfrm>
            <a:off x="1039987" y="676406"/>
            <a:ext cx="3494087" cy="2279520"/>
          </a:xfrm>
        </p:spPr>
        <p:txBody>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1_Title Slide">
    <p:bg>
      <p:bgPr>
        <a:solidFill>
          <a:srgbClr val="F5F8F9"/>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2905432" y="0"/>
            <a:ext cx="9286568" cy="2819400"/>
          </a:xfrm>
          <a:custGeom>
            <a:avLst/>
            <a:gdLst>
              <a:gd name="connsiteX0" fmla="*/ 0 w 9286568"/>
              <a:gd name="connsiteY0" fmla="*/ 0 h 2819400"/>
              <a:gd name="connsiteX1" fmla="*/ 9286568 w 9286568"/>
              <a:gd name="connsiteY1" fmla="*/ 0 h 2819400"/>
              <a:gd name="connsiteX2" fmla="*/ 9286568 w 9286568"/>
              <a:gd name="connsiteY2" fmla="*/ 2819400 h 2819400"/>
              <a:gd name="connsiteX3" fmla="*/ 0 w 9286568"/>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9286568" h="2819400">
                <a:moveTo>
                  <a:pt x="0" y="0"/>
                </a:moveTo>
                <a:lnTo>
                  <a:pt x="9286568" y="0"/>
                </a:lnTo>
                <a:lnTo>
                  <a:pt x="9286568" y="2819400"/>
                </a:lnTo>
                <a:lnTo>
                  <a:pt x="0" y="28194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grpSp>
        <p:nvGrpSpPr>
          <p:cNvPr id="7" name="Group 6"/>
          <p:cNvGrpSpPr/>
          <p:nvPr userDrawn="1"/>
        </p:nvGrpSpPr>
        <p:grpSpPr>
          <a:xfrm>
            <a:off x="11191414" y="5937247"/>
            <a:ext cx="752930" cy="752930"/>
            <a:chOff x="11160804" y="5906634"/>
            <a:chExt cx="814163" cy="814163"/>
          </a:xfrm>
        </p:grpSpPr>
        <p:sp>
          <p:nvSpPr>
            <p:cNvPr id="8" name="Freeform: Shape 7"/>
            <p:cNvSpPr/>
            <p:nvPr/>
          </p:nvSpPr>
          <p:spPr>
            <a:xfrm>
              <a:off x="11160804" y="5906634"/>
              <a:ext cx="814163" cy="814163"/>
            </a:xfrm>
            <a:custGeom>
              <a:avLst/>
              <a:gdLst>
                <a:gd name="connsiteX0" fmla="*/ 769843 w 1539686"/>
                <a:gd name="connsiteY0" fmla="*/ 212447 h 1539686"/>
                <a:gd name="connsiteX1" fmla="*/ 212447 w 1539686"/>
                <a:gd name="connsiteY1" fmla="*/ 769843 h 1539686"/>
                <a:gd name="connsiteX2" fmla="*/ 769843 w 1539686"/>
                <a:gd name="connsiteY2" fmla="*/ 1327239 h 1539686"/>
                <a:gd name="connsiteX3" fmla="*/ 1327239 w 1539686"/>
                <a:gd name="connsiteY3" fmla="*/ 769843 h 1539686"/>
                <a:gd name="connsiteX4" fmla="*/ 769843 w 1539686"/>
                <a:gd name="connsiteY4" fmla="*/ 212447 h 1539686"/>
                <a:gd name="connsiteX5" fmla="*/ 769843 w 1539686"/>
                <a:gd name="connsiteY5" fmla="*/ 0 h 1539686"/>
                <a:gd name="connsiteX6" fmla="*/ 1539686 w 1539686"/>
                <a:gd name="connsiteY6" fmla="*/ 769843 h 1539686"/>
                <a:gd name="connsiteX7" fmla="*/ 769843 w 1539686"/>
                <a:gd name="connsiteY7" fmla="*/ 1539686 h 1539686"/>
                <a:gd name="connsiteX8" fmla="*/ 0 w 1539686"/>
                <a:gd name="connsiteY8" fmla="*/ 769843 h 1539686"/>
                <a:gd name="connsiteX9" fmla="*/ 769843 w 1539686"/>
                <a:gd name="connsiteY9" fmla="*/ 0 h 153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686" h="1539686">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335656" y="6081486"/>
              <a:ext cx="464458" cy="464458"/>
            </a:xfrm>
            <a:prstGeom prst="ellipse">
              <a:avLst/>
            </a:prstGeom>
            <a:gradFill flip="none" rotWithShape="1">
              <a:gsLst>
                <a:gs pos="0">
                  <a:schemeClr val="accent1"/>
                </a:gs>
                <a:gs pos="89000">
                  <a:schemeClr val="accent4"/>
                </a:gs>
              </a:gsLst>
              <a:path path="circle">
                <a:fillToRect r="100000" b="100000"/>
              </a:path>
              <a:tileRect l="-100000" t="-100000"/>
            </a:gradFill>
            <a:ln>
              <a:noFill/>
            </a:ln>
            <a:effectLst>
              <a:outerShdw blurRad="749300" dist="2667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userDrawn="1"/>
        </p:nvSpPr>
        <p:spPr>
          <a:xfrm>
            <a:off x="11261264" y="6175213"/>
            <a:ext cx="613230" cy="276999"/>
          </a:xfrm>
          <a:prstGeom prst="rect">
            <a:avLst/>
          </a:prstGeom>
          <a:noFill/>
        </p:spPr>
        <p:txBody>
          <a:bodyPr wrap="square" rtlCol="0">
            <a:spAutoFit/>
          </a:bodyPr>
          <a:lstStyle/>
          <a:p>
            <a:pPr algn="ctr"/>
            <a:fld id="{260E2A6B-A809-4840-BF14-8648BC0BDF87}" type="slidenum">
              <a:rPr lang="id-ID" sz="1200" i="0" smtClean="0">
                <a:solidFill>
                  <a:schemeClr val="bg1"/>
                </a:solidFill>
                <a:ea typeface="Liberation Sans" panose="020B0604020202020204" pitchFamily="34" charset="0"/>
                <a:cs typeface="Liberation Sans" panose="020B0604020202020204" pitchFamily="34" charset="0"/>
              </a:rPr>
              <a:t>‹#›</a:t>
            </a:fld>
            <a:endParaRPr lang="id-ID" sz="1200" i="0" dirty="0">
              <a:solidFill>
                <a:schemeClr val="bg1"/>
              </a:solidFill>
              <a:ea typeface="Liberation Sans" panose="020B0604020202020204" pitchFamily="34" charset="0"/>
              <a:cs typeface="Liberation Sans" panose="020B0604020202020204" pitchFamily="34" charset="0"/>
            </a:endParaRPr>
          </a:p>
        </p:txBody>
      </p:sp>
      <p:sp>
        <p:nvSpPr>
          <p:cNvPr id="11" name="TextBox 10"/>
          <p:cNvSpPr txBox="1"/>
          <p:nvPr userDrawn="1"/>
        </p:nvSpPr>
        <p:spPr>
          <a:xfrm>
            <a:off x="8656539" y="6295892"/>
            <a:ext cx="2373172" cy="261610"/>
          </a:xfrm>
          <a:prstGeom prst="rect">
            <a:avLst/>
          </a:prstGeom>
          <a:noFill/>
        </p:spPr>
        <p:txBody>
          <a:bodyPr wrap="square" rtlCol="0">
            <a:spAutoFit/>
          </a:bodyPr>
          <a:lstStyle/>
          <a:p>
            <a:pPr algn="r"/>
            <a:r>
              <a:rPr lang="en-US" sz="1050" spc="300" dirty="0">
                <a:solidFill>
                  <a:schemeClr val="bg1">
                    <a:lumMod val="75000"/>
                  </a:schemeClr>
                </a:solidFill>
              </a:rPr>
              <a:t>www.yourwebsite.com</a:t>
            </a:r>
          </a:p>
        </p:txBody>
      </p:sp>
      <p:sp>
        <p:nvSpPr>
          <p:cNvPr id="13" name="Rectangle: Rounded Corners 12"/>
          <p:cNvSpPr/>
          <p:nvPr userDrawn="1"/>
        </p:nvSpPr>
        <p:spPr>
          <a:xfrm>
            <a:off x="2206113" y="6355240"/>
            <a:ext cx="6326823" cy="142914"/>
          </a:xfrm>
          <a:prstGeom prst="roundRect">
            <a:avLst>
              <a:gd name="adj" fmla="val 50000"/>
            </a:avLst>
          </a:prstGeom>
          <a:pattFill prst="ltUpDiag">
            <a:fgClr>
              <a:schemeClr val="accent1">
                <a:lumMod val="40000"/>
                <a:lumOff val="60000"/>
              </a:schemeClr>
            </a:fgClr>
            <a:bgClr>
              <a:srgbClr val="F5F8F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4754880" y="1"/>
            <a:ext cx="2228533" cy="33988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0" name="Picture Placeholder 2"/>
          <p:cNvSpPr>
            <a:spLocks noGrp="1"/>
          </p:cNvSpPr>
          <p:nvPr>
            <p:ph type="pic" sz="quarter" idx="11" hasCustomPrompt="1"/>
          </p:nvPr>
        </p:nvSpPr>
        <p:spPr>
          <a:xfrm>
            <a:off x="4754535" y="3566160"/>
            <a:ext cx="2228533" cy="284988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1" name="Picture Placeholder 2"/>
          <p:cNvSpPr>
            <a:spLocks noGrp="1"/>
          </p:cNvSpPr>
          <p:nvPr>
            <p:ph type="pic" sz="quarter" idx="12" hasCustomPrompt="1"/>
          </p:nvPr>
        </p:nvSpPr>
        <p:spPr>
          <a:xfrm>
            <a:off x="7122781" y="4296690"/>
            <a:ext cx="2228533" cy="256130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6" name="Picture Placeholder 2"/>
          <p:cNvSpPr>
            <a:spLocks noGrp="1"/>
          </p:cNvSpPr>
          <p:nvPr>
            <p:ph type="pic" sz="quarter" idx="13" hasCustomPrompt="1"/>
          </p:nvPr>
        </p:nvSpPr>
        <p:spPr>
          <a:xfrm>
            <a:off x="9491027" y="3566161"/>
            <a:ext cx="2228533" cy="329184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7" name="Picture Placeholder 2"/>
          <p:cNvSpPr>
            <a:spLocks noGrp="1"/>
          </p:cNvSpPr>
          <p:nvPr>
            <p:ph type="pic" sz="quarter" idx="14" hasCustomPrompt="1"/>
          </p:nvPr>
        </p:nvSpPr>
        <p:spPr>
          <a:xfrm>
            <a:off x="7122780" y="0"/>
            <a:ext cx="2228533" cy="284988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9" name="Picture Placeholder 2"/>
          <p:cNvSpPr>
            <a:spLocks noGrp="1"/>
          </p:cNvSpPr>
          <p:nvPr>
            <p:ph type="pic" sz="quarter" idx="15" hasCustomPrompt="1"/>
          </p:nvPr>
        </p:nvSpPr>
        <p:spPr>
          <a:xfrm>
            <a:off x="9490680" y="0"/>
            <a:ext cx="2228880" cy="339852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8" name="Rectangle 7"/>
          <p:cNvSpPr/>
          <p:nvPr userDrawn="1"/>
        </p:nvSpPr>
        <p:spPr>
          <a:xfrm>
            <a:off x="4754880" y="6582495"/>
            <a:ext cx="2228188" cy="275505"/>
          </a:xfrm>
          <a:prstGeom prst="rect">
            <a:avLst/>
          </a:prstGeom>
          <a:solidFill>
            <a:schemeClr val="bg1">
              <a:lumMod val="6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ppt_x"/>
                                          </p:val>
                                        </p:tav>
                                        <p:tav tm="100000">
                                          <p:val>
                                            <p:strVal val="#ppt_x"/>
                                          </p:val>
                                        </p:tav>
                                      </p:tavLst>
                                    </p:anim>
                                    <p:anim calcmode="lin" valueType="num">
                                      <p:cBhvr additive="base">
                                        <p:cTn id="20" dur="125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ppt_x"/>
                                          </p:val>
                                        </p:tav>
                                        <p:tav tm="100000">
                                          <p:val>
                                            <p:strVal val="#ppt_x"/>
                                          </p:val>
                                        </p:tav>
                                      </p:tavLst>
                                    </p:anim>
                                    <p:anim calcmode="lin" valueType="num">
                                      <p:cBhvr additive="base">
                                        <p:cTn id="24" dur="750" fill="hold"/>
                                        <p:tgtEl>
                                          <p:spTgt spid="2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750" fill="hold"/>
                                        <p:tgtEl>
                                          <p:spTgt spid="29"/>
                                        </p:tgtEl>
                                        <p:attrNameLst>
                                          <p:attrName>ppt_x</p:attrName>
                                        </p:attrNameLst>
                                      </p:cBhvr>
                                      <p:tavLst>
                                        <p:tav tm="0">
                                          <p:val>
                                            <p:strVal val="#ppt_x"/>
                                          </p:val>
                                        </p:tav>
                                        <p:tav tm="100000">
                                          <p:val>
                                            <p:strVal val="#ppt_x"/>
                                          </p:val>
                                        </p:tav>
                                      </p:tavLst>
                                    </p:anim>
                                    <p:anim calcmode="lin" valueType="num">
                                      <p:cBhvr additive="base">
                                        <p:cTn id="28" dur="75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750" fill="hold"/>
                                        <p:tgtEl>
                                          <p:spTgt spid="26"/>
                                        </p:tgtEl>
                                        <p:attrNameLst>
                                          <p:attrName>ppt_x</p:attrName>
                                        </p:attrNameLst>
                                      </p:cBhvr>
                                      <p:tavLst>
                                        <p:tav tm="0">
                                          <p:val>
                                            <p:strVal val="#ppt_x"/>
                                          </p:val>
                                        </p:tav>
                                        <p:tav tm="100000">
                                          <p:val>
                                            <p:strVal val="#ppt_x"/>
                                          </p:val>
                                        </p:tav>
                                      </p:tavLst>
                                    </p:anim>
                                    <p:anim calcmode="lin" valueType="num">
                                      <p:cBhvr additive="base">
                                        <p:cTn id="32"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26" grpId="0"/>
      <p:bldP spid="27" grpId="0"/>
      <p:bldP spid="29" grpId="0"/>
      <p:bldP spid="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Rectangle 7"/>
          <p:cNvSpPr/>
          <p:nvPr userDrawn="1"/>
        </p:nvSpPr>
        <p:spPr>
          <a:xfrm>
            <a:off x="7129670" y="0"/>
            <a:ext cx="1842051" cy="6858000"/>
          </a:xfrm>
          <a:prstGeom prst="rect">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4"/>
          <p:cNvSpPr>
            <a:spLocks noGrp="1"/>
          </p:cNvSpPr>
          <p:nvPr>
            <p:ph type="pic" sz="quarter" idx="10"/>
          </p:nvPr>
        </p:nvSpPr>
        <p:spPr>
          <a:xfrm>
            <a:off x="8123583" y="990602"/>
            <a:ext cx="2998304" cy="5867398"/>
          </a:xfrm>
          <a:custGeom>
            <a:avLst/>
            <a:gdLst>
              <a:gd name="connsiteX0" fmla="*/ 0 w 6956611"/>
              <a:gd name="connsiteY0" fmla="*/ 0 h 2420471"/>
              <a:gd name="connsiteX1" fmla="*/ 6956611 w 6956611"/>
              <a:gd name="connsiteY1" fmla="*/ 0 h 2420471"/>
              <a:gd name="connsiteX2" fmla="*/ 6956611 w 6956611"/>
              <a:gd name="connsiteY2" fmla="*/ 2420471 h 2420471"/>
              <a:gd name="connsiteX3" fmla="*/ 0 w 6956611"/>
              <a:gd name="connsiteY3" fmla="*/ 2420471 h 2420471"/>
            </a:gdLst>
            <a:ahLst/>
            <a:cxnLst>
              <a:cxn ang="0">
                <a:pos x="connsiteX0" y="connsiteY0"/>
              </a:cxn>
              <a:cxn ang="0">
                <a:pos x="connsiteX1" y="connsiteY1"/>
              </a:cxn>
              <a:cxn ang="0">
                <a:pos x="connsiteX2" y="connsiteY2"/>
              </a:cxn>
              <a:cxn ang="0">
                <a:pos x="connsiteX3" y="connsiteY3"/>
              </a:cxn>
            </a:cxnLst>
            <a:rect l="l" t="t" r="r" b="b"/>
            <a:pathLst>
              <a:path w="6956611" h="2420471">
                <a:moveTo>
                  <a:pt x="0" y="0"/>
                </a:moveTo>
                <a:lnTo>
                  <a:pt x="6956611" y="0"/>
                </a:lnTo>
                <a:lnTo>
                  <a:pt x="6956611" y="2420471"/>
                </a:lnTo>
                <a:lnTo>
                  <a:pt x="0" y="2420471"/>
                </a:lnTo>
                <a:close/>
              </a:path>
            </a:pathLst>
          </a:custGeom>
          <a:solidFill>
            <a:schemeClr val="bg1">
              <a:lumMod val="95000"/>
            </a:schemeClr>
          </a:solidFill>
        </p:spPr>
        <p:txBody>
          <a:bodyPr wrap="square">
            <a:noAutofit/>
          </a:bodyPr>
          <a:lstStyle/>
          <a:p>
            <a:endParaRPr lang="en-US"/>
          </a:p>
        </p:txBody>
      </p:sp>
      <p:sp>
        <p:nvSpPr>
          <p:cNvPr id="7" name="Picture Placeholder 6"/>
          <p:cNvSpPr>
            <a:spLocks noGrp="1"/>
          </p:cNvSpPr>
          <p:nvPr>
            <p:ph type="pic" sz="quarter" idx="12"/>
          </p:nvPr>
        </p:nvSpPr>
        <p:spPr>
          <a:xfrm>
            <a:off x="1096617" y="3256721"/>
            <a:ext cx="3223592" cy="2389585"/>
          </a:xfrm>
          <a:custGeom>
            <a:avLst/>
            <a:gdLst>
              <a:gd name="connsiteX0" fmla="*/ 0 w 6956611"/>
              <a:gd name="connsiteY0" fmla="*/ 0 h 2420471"/>
              <a:gd name="connsiteX1" fmla="*/ 6956611 w 6956611"/>
              <a:gd name="connsiteY1" fmla="*/ 0 h 2420471"/>
              <a:gd name="connsiteX2" fmla="*/ 6956611 w 6956611"/>
              <a:gd name="connsiteY2" fmla="*/ 2420471 h 2420471"/>
              <a:gd name="connsiteX3" fmla="*/ 0 w 6956611"/>
              <a:gd name="connsiteY3" fmla="*/ 2420471 h 2420471"/>
            </a:gdLst>
            <a:ahLst/>
            <a:cxnLst>
              <a:cxn ang="0">
                <a:pos x="connsiteX0" y="connsiteY0"/>
              </a:cxn>
              <a:cxn ang="0">
                <a:pos x="connsiteX1" y="connsiteY1"/>
              </a:cxn>
              <a:cxn ang="0">
                <a:pos x="connsiteX2" y="connsiteY2"/>
              </a:cxn>
              <a:cxn ang="0">
                <a:pos x="connsiteX3" y="connsiteY3"/>
              </a:cxn>
            </a:cxnLst>
            <a:rect l="l" t="t" r="r" b="b"/>
            <a:pathLst>
              <a:path w="6956611" h="2420471">
                <a:moveTo>
                  <a:pt x="0" y="0"/>
                </a:moveTo>
                <a:lnTo>
                  <a:pt x="6956611" y="0"/>
                </a:lnTo>
                <a:lnTo>
                  <a:pt x="6956611" y="2420471"/>
                </a:lnTo>
                <a:lnTo>
                  <a:pt x="0" y="2420471"/>
                </a:lnTo>
                <a:close/>
              </a:path>
            </a:pathLst>
          </a:custGeom>
          <a:solidFill>
            <a:schemeClr val="bg1">
              <a:lumMod val="95000"/>
            </a:schemeClr>
          </a:solidFill>
        </p:spPr>
        <p:txBody>
          <a:bodyPr wrap="square">
            <a:noAutofit/>
          </a:bodyPr>
          <a:lstStyle>
            <a:lvl1pPr>
              <a:defRPr sz="1500"/>
            </a:lvl1p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8" name="Rectangle 7"/>
          <p:cNvSpPr/>
          <p:nvPr userDrawn="1"/>
        </p:nvSpPr>
        <p:spPr>
          <a:xfrm>
            <a:off x="9130749" y="0"/>
            <a:ext cx="3061252" cy="4916557"/>
          </a:xfrm>
          <a:prstGeom prst="rect">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4"/>
          <p:cNvSpPr>
            <a:spLocks noGrp="1"/>
          </p:cNvSpPr>
          <p:nvPr>
            <p:ph type="pic" sz="quarter" idx="10"/>
          </p:nvPr>
        </p:nvSpPr>
        <p:spPr>
          <a:xfrm>
            <a:off x="990600" y="990600"/>
            <a:ext cx="3509682" cy="5867400"/>
          </a:xfrm>
          <a:custGeom>
            <a:avLst/>
            <a:gdLst>
              <a:gd name="connsiteX0" fmla="*/ 0 w 6956611"/>
              <a:gd name="connsiteY0" fmla="*/ 0 h 2420471"/>
              <a:gd name="connsiteX1" fmla="*/ 6956611 w 6956611"/>
              <a:gd name="connsiteY1" fmla="*/ 0 h 2420471"/>
              <a:gd name="connsiteX2" fmla="*/ 6956611 w 6956611"/>
              <a:gd name="connsiteY2" fmla="*/ 2420471 h 2420471"/>
              <a:gd name="connsiteX3" fmla="*/ 0 w 6956611"/>
              <a:gd name="connsiteY3" fmla="*/ 2420471 h 2420471"/>
            </a:gdLst>
            <a:ahLst/>
            <a:cxnLst>
              <a:cxn ang="0">
                <a:pos x="connsiteX0" y="connsiteY0"/>
              </a:cxn>
              <a:cxn ang="0">
                <a:pos x="connsiteX1" y="connsiteY1"/>
              </a:cxn>
              <a:cxn ang="0">
                <a:pos x="connsiteX2" y="connsiteY2"/>
              </a:cxn>
              <a:cxn ang="0">
                <a:pos x="connsiteX3" y="connsiteY3"/>
              </a:cxn>
            </a:cxnLst>
            <a:rect l="l" t="t" r="r" b="b"/>
            <a:pathLst>
              <a:path w="6956611" h="2420471">
                <a:moveTo>
                  <a:pt x="0" y="0"/>
                </a:moveTo>
                <a:lnTo>
                  <a:pt x="6956611" y="0"/>
                </a:lnTo>
                <a:lnTo>
                  <a:pt x="6956611" y="2420471"/>
                </a:lnTo>
                <a:lnTo>
                  <a:pt x="0" y="2420471"/>
                </a:lnTo>
                <a:close/>
              </a:path>
            </a:pathLst>
          </a:custGeom>
          <a:solidFill>
            <a:schemeClr val="bg1">
              <a:lumMod val="95000"/>
            </a:schemeClr>
          </a:solidFill>
        </p:spPr>
        <p:txBody>
          <a:bodyPr wrap="square">
            <a:noAutofit/>
          </a:bodyPr>
          <a:lstStyle/>
          <a:p>
            <a:endParaRPr lang="en-US"/>
          </a:p>
        </p:txBody>
      </p:sp>
      <p:sp>
        <p:nvSpPr>
          <p:cNvPr id="7" name="Picture Placeholder 6"/>
          <p:cNvSpPr>
            <a:spLocks noGrp="1"/>
          </p:cNvSpPr>
          <p:nvPr>
            <p:ph type="pic" sz="quarter" idx="12"/>
          </p:nvPr>
        </p:nvSpPr>
        <p:spPr>
          <a:xfrm>
            <a:off x="7037294" y="1757082"/>
            <a:ext cx="4164106" cy="2142564"/>
          </a:xfrm>
          <a:custGeom>
            <a:avLst/>
            <a:gdLst>
              <a:gd name="connsiteX0" fmla="*/ 0 w 6956611"/>
              <a:gd name="connsiteY0" fmla="*/ 0 h 2420471"/>
              <a:gd name="connsiteX1" fmla="*/ 6956611 w 6956611"/>
              <a:gd name="connsiteY1" fmla="*/ 0 h 2420471"/>
              <a:gd name="connsiteX2" fmla="*/ 6956611 w 6956611"/>
              <a:gd name="connsiteY2" fmla="*/ 2420471 h 2420471"/>
              <a:gd name="connsiteX3" fmla="*/ 0 w 6956611"/>
              <a:gd name="connsiteY3" fmla="*/ 2420471 h 2420471"/>
            </a:gdLst>
            <a:ahLst/>
            <a:cxnLst>
              <a:cxn ang="0">
                <a:pos x="connsiteX0" y="connsiteY0"/>
              </a:cxn>
              <a:cxn ang="0">
                <a:pos x="connsiteX1" y="connsiteY1"/>
              </a:cxn>
              <a:cxn ang="0">
                <a:pos x="connsiteX2" y="connsiteY2"/>
              </a:cxn>
              <a:cxn ang="0">
                <a:pos x="connsiteX3" y="connsiteY3"/>
              </a:cxn>
            </a:cxnLst>
            <a:rect l="l" t="t" r="r" b="b"/>
            <a:pathLst>
              <a:path w="6956611" h="2420471">
                <a:moveTo>
                  <a:pt x="0" y="0"/>
                </a:moveTo>
                <a:lnTo>
                  <a:pt x="6956611" y="0"/>
                </a:lnTo>
                <a:lnTo>
                  <a:pt x="6956611" y="2420471"/>
                </a:lnTo>
                <a:lnTo>
                  <a:pt x="0" y="2420471"/>
                </a:lnTo>
                <a:close/>
              </a:path>
            </a:pathLst>
          </a:custGeom>
          <a:solidFill>
            <a:schemeClr val="bg1">
              <a:lumMod val="95000"/>
            </a:schemeClr>
          </a:solidFill>
        </p:spPr>
        <p:txBody>
          <a:bodyPr wrap="square">
            <a:noAutofit/>
          </a:bodyPr>
          <a:lstStyle>
            <a:lvl1pPr>
              <a:defRPr sz="1500"/>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288696" y="990600"/>
            <a:ext cx="3352799" cy="5867400"/>
          </a:xfrm>
          <a:prstGeom prst="rect">
            <a:avLst/>
          </a:prstGeom>
          <a:solidFill>
            <a:schemeClr val="bg1">
              <a:lumMod val="95000"/>
            </a:schemeClr>
          </a:solidFill>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p:cNvSpPr/>
          <p:nvPr userDrawn="1"/>
        </p:nvSpPr>
        <p:spPr>
          <a:xfrm>
            <a:off x="5617029" y="0"/>
            <a:ext cx="657497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Picture Placeholder 4"/>
          <p:cNvSpPr>
            <a:spLocks noGrp="1"/>
          </p:cNvSpPr>
          <p:nvPr>
            <p:ph type="pic" sz="quarter" idx="10"/>
          </p:nvPr>
        </p:nvSpPr>
        <p:spPr>
          <a:xfrm>
            <a:off x="5616575" y="0"/>
            <a:ext cx="6575425" cy="2400300"/>
          </a:xfrm>
          <a:prstGeom prst="rect">
            <a:avLst/>
          </a:prstGeom>
        </p:spPr>
        <p:txBody>
          <a:bodyPr/>
          <a:lstStyle/>
          <a:p>
            <a:endParaRPr lang="vi-VN"/>
          </a:p>
        </p:txBody>
      </p:sp>
      <p:sp>
        <p:nvSpPr>
          <p:cNvPr id="11" name="Picture Placeholder 10"/>
          <p:cNvSpPr>
            <a:spLocks noGrp="1"/>
          </p:cNvSpPr>
          <p:nvPr>
            <p:ph type="pic" sz="quarter" idx="11"/>
          </p:nvPr>
        </p:nvSpPr>
        <p:spPr>
          <a:xfrm>
            <a:off x="6082164" y="1958975"/>
            <a:ext cx="1331461" cy="882650"/>
          </a:xfrm>
          <a:prstGeom prst="rect">
            <a:avLst/>
          </a:prstGeom>
        </p:spPr>
        <p:txBody>
          <a:bodyPr/>
          <a:lstStyle/>
          <a:p>
            <a:endParaRPr lang="vi-VN"/>
          </a:p>
        </p:txBody>
      </p:sp>
      <p:sp>
        <p:nvSpPr>
          <p:cNvPr id="12" name="Picture Placeholder 10"/>
          <p:cNvSpPr>
            <a:spLocks noGrp="1"/>
          </p:cNvSpPr>
          <p:nvPr>
            <p:ph type="pic" sz="quarter" idx="12"/>
          </p:nvPr>
        </p:nvSpPr>
        <p:spPr>
          <a:xfrm>
            <a:off x="6082164" y="2971346"/>
            <a:ext cx="1331461" cy="882650"/>
          </a:xfrm>
          <a:prstGeom prst="rect">
            <a:avLst/>
          </a:prstGeom>
        </p:spPr>
        <p:txBody>
          <a:bodyPr/>
          <a:lstStyle/>
          <a:p>
            <a:endParaRPr lang="vi-VN"/>
          </a:p>
        </p:txBody>
      </p:sp>
      <p:sp>
        <p:nvSpPr>
          <p:cNvPr id="13" name="Picture Placeholder 10"/>
          <p:cNvSpPr>
            <a:spLocks noGrp="1"/>
          </p:cNvSpPr>
          <p:nvPr>
            <p:ph type="pic" sz="quarter" idx="13"/>
          </p:nvPr>
        </p:nvSpPr>
        <p:spPr>
          <a:xfrm>
            <a:off x="6082164" y="4016374"/>
            <a:ext cx="1331461" cy="882650"/>
          </a:xfrm>
          <a:prstGeom prst="rect">
            <a:avLst/>
          </a:prstGeom>
        </p:spPr>
        <p:txBody>
          <a:bodyPr/>
          <a:lstStyle/>
          <a:p>
            <a:endParaRPr lang="vi-VN"/>
          </a:p>
        </p:txBody>
      </p:sp>
      <p:sp>
        <p:nvSpPr>
          <p:cNvPr id="14" name="Picture Placeholder 10"/>
          <p:cNvSpPr>
            <a:spLocks noGrp="1"/>
          </p:cNvSpPr>
          <p:nvPr>
            <p:ph type="pic" sz="quarter" idx="14"/>
          </p:nvPr>
        </p:nvSpPr>
        <p:spPr>
          <a:xfrm>
            <a:off x="6082164" y="5045074"/>
            <a:ext cx="1331461" cy="882650"/>
          </a:xfrm>
          <a:prstGeom prst="rect">
            <a:avLst/>
          </a:prstGeom>
        </p:spPr>
        <p:txBody>
          <a:bodyPr/>
          <a:lstStyle/>
          <a:p>
            <a:endParaRPr lang="vi-V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427377" y="346983"/>
            <a:ext cx="4764623" cy="6511018"/>
          </a:xfrm>
          <a:custGeom>
            <a:avLst/>
            <a:gdLst>
              <a:gd name="connsiteX0" fmla="*/ 5486400 w 7611610"/>
              <a:gd name="connsiteY0" fmla="*/ 0 h 10417629"/>
              <a:gd name="connsiteX1" fmla="*/ 7372808 w 7611610"/>
              <a:gd name="connsiteY1" fmla="*/ 332914 h 10417629"/>
              <a:gd name="connsiteX2" fmla="*/ 7611610 w 7611610"/>
              <a:gd name="connsiteY2" fmla="*/ 427070 h 10417629"/>
              <a:gd name="connsiteX3" fmla="*/ 7611610 w 7611610"/>
              <a:gd name="connsiteY3" fmla="*/ 10417629 h 10417629"/>
              <a:gd name="connsiteX4" fmla="*/ 3080186 w 7611610"/>
              <a:gd name="connsiteY4" fmla="*/ 10417629 h 10417629"/>
              <a:gd name="connsiteX5" fmla="*/ 2871256 w 7611610"/>
              <a:gd name="connsiteY5" fmla="*/ 10310621 h 10417629"/>
              <a:gd name="connsiteX6" fmla="*/ 0 w 7611610"/>
              <a:gd name="connsiteY6" fmla="*/ 5486400 h 10417629"/>
              <a:gd name="connsiteX7" fmla="*/ 5486400 w 7611610"/>
              <a:gd name="connsiteY7" fmla="*/ 0 h 1041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1610" h="10417629">
                <a:moveTo>
                  <a:pt x="5486400" y="0"/>
                </a:moveTo>
                <a:cubicBezTo>
                  <a:pt x="6149224" y="0"/>
                  <a:pt x="6784596" y="117540"/>
                  <a:pt x="7372808" y="332914"/>
                </a:cubicBezTo>
                <a:lnTo>
                  <a:pt x="7611610" y="427070"/>
                </a:lnTo>
                <a:lnTo>
                  <a:pt x="7611610" y="10417629"/>
                </a:lnTo>
                <a:lnTo>
                  <a:pt x="3080186" y="10417629"/>
                </a:lnTo>
                <a:lnTo>
                  <a:pt x="2871256" y="10310621"/>
                </a:lnTo>
                <a:cubicBezTo>
                  <a:pt x="1161007" y="9381558"/>
                  <a:pt x="0" y="7569563"/>
                  <a:pt x="0" y="5486400"/>
                </a:cubicBezTo>
                <a:cubicBezTo>
                  <a:pt x="0" y="2456345"/>
                  <a:pt x="2456345" y="0"/>
                  <a:pt x="5486400" y="0"/>
                </a:cubicBez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Title Slide">
    <p:bg>
      <p:bgPr>
        <a:solidFill>
          <a:srgbClr val="FBFBFB"/>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0"/>
            <a:ext cx="8678096" cy="6858000"/>
          </a:xfrm>
          <a:prstGeom prst="rect">
            <a:avLst/>
          </a:prstGeom>
        </p:spPr>
        <p:txBody>
          <a:bodyPr anchor="ctr"/>
          <a:lstStyle>
            <a:lvl1pPr marL="0" indent="0" algn="ctr">
              <a:buNone/>
              <a:defRPr sz="1500">
                <a:solidFill>
                  <a:schemeClr val="bg1">
                    <a:lumMod val="75000"/>
                  </a:schemeClr>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3428999"/>
          </a:xfrm>
          <a:prstGeom prst="rect">
            <a:avLst/>
          </a:prstGeom>
        </p:spPr>
        <p:txBody>
          <a:bodyPr anchor="ctr"/>
          <a:lstStyle>
            <a:lvl1pPr marL="0" indent="0" algn="ctr">
              <a:buNone/>
              <a:defRPr sz="1500">
                <a:solidFill>
                  <a:schemeClr val="bg1">
                    <a:lumMod val="75000"/>
                  </a:schemeClr>
                </a:solidFill>
              </a:defRPr>
            </a:lvl1pPr>
          </a:lstStyle>
          <a:p>
            <a:endParaRPr lang="en-US"/>
          </a:p>
        </p:txBody>
      </p:sp>
      <p:sp>
        <p:nvSpPr>
          <p:cNvPr id="5" name="Picture Placeholder 4"/>
          <p:cNvSpPr>
            <a:spLocks noGrp="1"/>
          </p:cNvSpPr>
          <p:nvPr>
            <p:ph type="pic" sz="quarter" idx="11"/>
          </p:nvPr>
        </p:nvSpPr>
        <p:spPr>
          <a:xfrm>
            <a:off x="716540" y="3445390"/>
            <a:ext cx="2613719" cy="2609678"/>
          </a:xfrm>
          <a:custGeom>
            <a:avLst/>
            <a:gdLst>
              <a:gd name="connsiteX0" fmla="*/ 0 w 3716593"/>
              <a:gd name="connsiteY0" fmla="*/ 0 h 3716593"/>
              <a:gd name="connsiteX1" fmla="*/ 3716593 w 3716593"/>
              <a:gd name="connsiteY1" fmla="*/ 0 h 3716593"/>
              <a:gd name="connsiteX2" fmla="*/ 3716593 w 3716593"/>
              <a:gd name="connsiteY2" fmla="*/ 3716593 h 3716593"/>
              <a:gd name="connsiteX3" fmla="*/ 0 w 3716593"/>
              <a:gd name="connsiteY3" fmla="*/ 3716593 h 3716593"/>
            </a:gdLst>
            <a:ahLst/>
            <a:cxnLst>
              <a:cxn ang="0">
                <a:pos x="connsiteX0" y="connsiteY0"/>
              </a:cxn>
              <a:cxn ang="0">
                <a:pos x="connsiteX1" y="connsiteY1"/>
              </a:cxn>
              <a:cxn ang="0">
                <a:pos x="connsiteX2" y="connsiteY2"/>
              </a:cxn>
              <a:cxn ang="0">
                <a:pos x="connsiteX3" y="connsiteY3"/>
              </a:cxn>
            </a:cxnLst>
            <a:rect l="l" t="t" r="r" b="b"/>
            <a:pathLst>
              <a:path w="3716593" h="3716593">
                <a:moveTo>
                  <a:pt x="0" y="0"/>
                </a:moveTo>
                <a:lnTo>
                  <a:pt x="3716593" y="0"/>
                </a:lnTo>
                <a:lnTo>
                  <a:pt x="3716593" y="3716593"/>
                </a:lnTo>
                <a:lnTo>
                  <a:pt x="0" y="3716593"/>
                </a:ln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
        <p:nvSpPr>
          <p:cNvPr id="6" name="Picture Placeholder 5"/>
          <p:cNvSpPr>
            <a:spLocks noGrp="1"/>
          </p:cNvSpPr>
          <p:nvPr>
            <p:ph type="pic" sz="quarter" idx="12"/>
          </p:nvPr>
        </p:nvSpPr>
        <p:spPr>
          <a:xfrm>
            <a:off x="716540" y="819322"/>
            <a:ext cx="2613719" cy="2609678"/>
          </a:xfrm>
          <a:custGeom>
            <a:avLst/>
            <a:gdLst>
              <a:gd name="connsiteX0" fmla="*/ 0 w 3716593"/>
              <a:gd name="connsiteY0" fmla="*/ 0 h 3716593"/>
              <a:gd name="connsiteX1" fmla="*/ 3716593 w 3716593"/>
              <a:gd name="connsiteY1" fmla="*/ 0 h 3716593"/>
              <a:gd name="connsiteX2" fmla="*/ 3716593 w 3716593"/>
              <a:gd name="connsiteY2" fmla="*/ 3716593 h 3716593"/>
              <a:gd name="connsiteX3" fmla="*/ 0 w 3716593"/>
              <a:gd name="connsiteY3" fmla="*/ 3716593 h 3716593"/>
            </a:gdLst>
            <a:ahLst/>
            <a:cxnLst>
              <a:cxn ang="0">
                <a:pos x="connsiteX0" y="connsiteY0"/>
              </a:cxn>
              <a:cxn ang="0">
                <a:pos x="connsiteX1" y="connsiteY1"/>
              </a:cxn>
              <a:cxn ang="0">
                <a:pos x="connsiteX2" y="connsiteY2"/>
              </a:cxn>
              <a:cxn ang="0">
                <a:pos x="connsiteX3" y="connsiteY3"/>
              </a:cxn>
            </a:cxnLst>
            <a:rect l="l" t="t" r="r" b="b"/>
            <a:pathLst>
              <a:path w="3716593" h="3716593">
                <a:moveTo>
                  <a:pt x="0" y="0"/>
                </a:moveTo>
                <a:lnTo>
                  <a:pt x="3716593" y="0"/>
                </a:lnTo>
                <a:lnTo>
                  <a:pt x="3716593" y="3716593"/>
                </a:lnTo>
                <a:lnTo>
                  <a:pt x="0" y="3716593"/>
                </a:ln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 presetClass="entr" presetSubtype="8" decel="100000" fill="hold" grpId="0" nodeType="withEffect" nodePh="1">
                                  <p:stCondLst>
                                    <p:cond delay="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250" fill="hold"/>
                                        <p:tgtEl>
                                          <p:spTgt spid="6"/>
                                        </p:tgtEl>
                                        <p:attrNameLst>
                                          <p:attrName>ppt_x</p:attrName>
                                        </p:attrNameLst>
                                      </p:cBhvr>
                                      <p:tavLst>
                                        <p:tav tm="0">
                                          <p:val>
                                            <p:strVal val="0-#ppt_w/2"/>
                                          </p:val>
                                        </p:tav>
                                        <p:tav tm="100000">
                                          <p:val>
                                            <p:strVal val="#ppt_x"/>
                                          </p:val>
                                        </p:tav>
                                      </p:tavLst>
                                    </p:anim>
                                    <p:anim calcmode="lin" valueType="num">
                                      <p:cBhvr additive="base">
                                        <p:cTn id="11" dur="125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nodePh="1">
                                  <p:stCondLst>
                                    <p:cond delay="0"/>
                                  </p:stCondLst>
                                  <p:endCondLst>
                                    <p:cond evt="begin" delay="0">
                                      <p:tn val="12"/>
                                    </p:cond>
                                  </p:end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500" fill="hold"/>
                                        <p:tgtEl>
                                          <p:spTgt spid="5"/>
                                        </p:tgtEl>
                                        <p:attrNameLst>
                                          <p:attrName>ppt_x</p:attrName>
                                        </p:attrNameLst>
                                      </p:cBhvr>
                                      <p:tavLst>
                                        <p:tav tm="0">
                                          <p:val>
                                            <p:strVal val="0-#ppt_w/2"/>
                                          </p:val>
                                        </p:tav>
                                        <p:tav tm="100000">
                                          <p:val>
                                            <p:strVal val="#ppt_x"/>
                                          </p:val>
                                        </p:tav>
                                      </p:tavLst>
                                    </p:anim>
                                    <p:anim calcmode="lin" valueType="num">
                                      <p:cBhvr additive="base">
                                        <p:cTn id="15"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0" y="0"/>
            <a:ext cx="12176125" cy="4360037"/>
          </a:xfrm>
          <a:custGeom>
            <a:avLst/>
            <a:gdLst>
              <a:gd name="connsiteX0" fmla="*/ 0 w 12176125"/>
              <a:gd name="connsiteY0" fmla="*/ 0 h 4360037"/>
              <a:gd name="connsiteX1" fmla="*/ 12176125 w 12176125"/>
              <a:gd name="connsiteY1" fmla="*/ 0 h 4360037"/>
              <a:gd name="connsiteX2" fmla="*/ 12176125 w 12176125"/>
              <a:gd name="connsiteY2" fmla="*/ 4142964 h 4360037"/>
              <a:gd name="connsiteX3" fmla="*/ 12156737 w 12176125"/>
              <a:gd name="connsiteY3" fmla="*/ 4148130 h 4360037"/>
              <a:gd name="connsiteX4" fmla="*/ 8997080 w 12176125"/>
              <a:gd name="connsiteY4" fmla="*/ 4142759 h 4360037"/>
              <a:gd name="connsiteX5" fmla="*/ 4122916 w 12176125"/>
              <a:gd name="connsiteY5" fmla="*/ 1698376 h 4360037"/>
              <a:gd name="connsiteX6" fmla="*/ 359938 w 12176125"/>
              <a:gd name="connsiteY6" fmla="*/ 2173067 h 4360037"/>
              <a:gd name="connsiteX7" fmla="*/ 0 w 12176125"/>
              <a:gd name="connsiteY7" fmla="*/ 2118700 h 436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76125" h="4360037">
                <a:moveTo>
                  <a:pt x="0" y="0"/>
                </a:moveTo>
                <a:lnTo>
                  <a:pt x="12176125" y="0"/>
                </a:lnTo>
                <a:lnTo>
                  <a:pt x="12176125" y="4142964"/>
                </a:lnTo>
                <a:lnTo>
                  <a:pt x="12156737" y="4148130"/>
                </a:lnTo>
                <a:cubicBezTo>
                  <a:pt x="11957755" y="4200049"/>
                  <a:pt x="10324420" y="4601080"/>
                  <a:pt x="8997080" y="4142759"/>
                </a:cubicBezTo>
                <a:cubicBezTo>
                  <a:pt x="6792101" y="3374524"/>
                  <a:pt x="6002951" y="1838055"/>
                  <a:pt x="4122916" y="1698376"/>
                </a:cubicBezTo>
                <a:cubicBezTo>
                  <a:pt x="2882615" y="1611077"/>
                  <a:pt x="2131907" y="2383131"/>
                  <a:pt x="359938" y="2173067"/>
                </a:cubicBezTo>
                <a:lnTo>
                  <a:pt x="0" y="2118700"/>
                </a:lnTo>
                <a:close/>
              </a:path>
            </a:pathLst>
          </a:custGeom>
        </p:spPr>
        <p:txBody>
          <a:bodyPr wrap="square">
            <a:noAutofit/>
          </a:bodyPr>
          <a:lstStyle/>
          <a:p>
            <a:endParaRPr lang="vi-V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18866" y="2197289"/>
            <a:ext cx="5377218" cy="5377218"/>
          </a:xfrm>
          <a:custGeom>
            <a:avLst/>
            <a:gdLst>
              <a:gd name="connsiteX0" fmla="*/ 2688609 w 5377218"/>
              <a:gd name="connsiteY0" fmla="*/ 0 h 5377218"/>
              <a:gd name="connsiteX1" fmla="*/ 5377218 w 5377218"/>
              <a:gd name="connsiteY1" fmla="*/ 2688609 h 5377218"/>
              <a:gd name="connsiteX2" fmla="*/ 2688609 w 5377218"/>
              <a:gd name="connsiteY2" fmla="*/ 5377218 h 5377218"/>
              <a:gd name="connsiteX3" fmla="*/ 0 w 5377218"/>
              <a:gd name="connsiteY3" fmla="*/ 2688609 h 5377218"/>
              <a:gd name="connsiteX4" fmla="*/ 2688609 w 5377218"/>
              <a:gd name="connsiteY4" fmla="*/ 0 h 537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218" h="5377218">
                <a:moveTo>
                  <a:pt x="2688609" y="0"/>
                </a:moveTo>
                <a:cubicBezTo>
                  <a:pt x="4173487" y="0"/>
                  <a:pt x="5377218" y="1203731"/>
                  <a:pt x="5377218" y="2688609"/>
                </a:cubicBezTo>
                <a:cubicBezTo>
                  <a:pt x="5377218" y="4173487"/>
                  <a:pt x="4173487" y="5377218"/>
                  <a:pt x="2688609" y="5377218"/>
                </a:cubicBezTo>
                <a:cubicBezTo>
                  <a:pt x="1203731" y="5377218"/>
                  <a:pt x="0" y="4173487"/>
                  <a:pt x="0" y="2688609"/>
                </a:cubicBezTo>
                <a:cubicBezTo>
                  <a:pt x="0" y="1203731"/>
                  <a:pt x="1203731" y="0"/>
                  <a:pt x="2688609" y="0"/>
                </a:cubicBezTo>
                <a:close/>
              </a:path>
            </a:pathLst>
          </a:custGeom>
        </p:spPr>
        <p:txBody>
          <a:bodyPr wrap="square">
            <a:noAutofit/>
          </a:bodyPr>
          <a:lstStyle/>
          <a:p>
            <a:endParaRPr lang="en-US"/>
          </a:p>
        </p:txBody>
      </p:sp>
    </p:spTree>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42256" y="1404257"/>
            <a:ext cx="10907486" cy="5453743"/>
          </a:xfrm>
          <a:custGeom>
            <a:avLst/>
            <a:gdLst>
              <a:gd name="connsiteX0" fmla="*/ 5453743 w 10907486"/>
              <a:gd name="connsiteY0" fmla="*/ 0 h 5453743"/>
              <a:gd name="connsiteX1" fmla="*/ 10907486 w 10907486"/>
              <a:gd name="connsiteY1" fmla="*/ 5453743 h 5453743"/>
              <a:gd name="connsiteX2" fmla="*/ 8180614 w 10907486"/>
              <a:gd name="connsiteY2" fmla="*/ 5453743 h 5453743"/>
              <a:gd name="connsiteX3" fmla="*/ 5453743 w 10907486"/>
              <a:gd name="connsiteY3" fmla="*/ 2726872 h 5453743"/>
              <a:gd name="connsiteX4" fmla="*/ 2726872 w 10907486"/>
              <a:gd name="connsiteY4" fmla="*/ 5453743 h 5453743"/>
              <a:gd name="connsiteX5" fmla="*/ 0 w 10907486"/>
              <a:gd name="connsiteY5" fmla="*/ 5453743 h 5453743"/>
              <a:gd name="connsiteX6" fmla="*/ 5453743 w 10907486"/>
              <a:gd name="connsiteY6" fmla="*/ 0 h 545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7486" h="5453743">
                <a:moveTo>
                  <a:pt x="5453743" y="0"/>
                </a:moveTo>
                <a:cubicBezTo>
                  <a:pt x="8465762" y="0"/>
                  <a:pt x="10907486" y="2441724"/>
                  <a:pt x="10907486" y="5453743"/>
                </a:cubicBezTo>
                <a:lnTo>
                  <a:pt x="8180614" y="5453743"/>
                </a:lnTo>
                <a:cubicBezTo>
                  <a:pt x="8180614" y="3947734"/>
                  <a:pt x="6959752" y="2726872"/>
                  <a:pt x="5453743" y="2726872"/>
                </a:cubicBezTo>
                <a:cubicBezTo>
                  <a:pt x="3947734" y="2726872"/>
                  <a:pt x="2726872" y="3947734"/>
                  <a:pt x="2726872" y="5453743"/>
                </a:cubicBezTo>
                <a:lnTo>
                  <a:pt x="0" y="5453743"/>
                </a:lnTo>
                <a:cubicBezTo>
                  <a:pt x="0" y="2441724"/>
                  <a:pt x="2441724" y="0"/>
                  <a:pt x="5453743" y="0"/>
                </a:cubicBezTo>
                <a:close/>
              </a:path>
            </a:pathLst>
          </a:custGeom>
        </p:spPr>
        <p:txBody>
          <a:bodyPr wrap="square">
            <a:noAutofit/>
          </a:bodyPr>
          <a:lstStyle/>
          <a:p>
            <a:endParaRPr lang="en-US"/>
          </a:p>
        </p:txBody>
      </p:sp>
    </p:spTree>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Picture Placeholder 18"/>
          <p:cNvSpPr>
            <a:spLocks noGrp="1"/>
          </p:cNvSpPr>
          <p:nvPr>
            <p:ph type="pic" sz="quarter" idx="13"/>
          </p:nvPr>
        </p:nvSpPr>
        <p:spPr>
          <a:xfrm>
            <a:off x="6468073" y="3496532"/>
            <a:ext cx="1482495" cy="1489113"/>
          </a:xfrm>
          <a:prstGeom prst="ellipse">
            <a:avLst/>
          </a:prstGeom>
          <a:solidFill>
            <a:schemeClr val="bg2">
              <a:lumMod val="90000"/>
            </a:schemeClr>
          </a:solidFill>
        </p:spPr>
      </p:sp>
      <p:sp>
        <p:nvSpPr>
          <p:cNvPr id="6" name="Picture Placeholder 19"/>
          <p:cNvSpPr>
            <a:spLocks noGrp="1"/>
          </p:cNvSpPr>
          <p:nvPr>
            <p:ph type="pic" sz="quarter" idx="14"/>
          </p:nvPr>
        </p:nvSpPr>
        <p:spPr>
          <a:xfrm>
            <a:off x="9384235" y="3496532"/>
            <a:ext cx="1482495" cy="1489113"/>
          </a:xfrm>
          <a:prstGeom prst="ellipse">
            <a:avLst/>
          </a:prstGeom>
          <a:solidFill>
            <a:schemeClr val="bg2">
              <a:lumMod val="90000"/>
            </a:schemeClr>
          </a:solidFill>
        </p:spPr>
      </p:sp>
      <p:sp>
        <p:nvSpPr>
          <p:cNvPr id="7" name="Picture Placeholder 20"/>
          <p:cNvSpPr>
            <a:spLocks noGrp="1"/>
          </p:cNvSpPr>
          <p:nvPr>
            <p:ph type="pic" sz="quarter" idx="15"/>
          </p:nvPr>
        </p:nvSpPr>
        <p:spPr>
          <a:xfrm>
            <a:off x="6468073" y="1156093"/>
            <a:ext cx="1482495" cy="1489113"/>
          </a:xfrm>
          <a:prstGeom prst="ellipse">
            <a:avLst/>
          </a:prstGeom>
          <a:solidFill>
            <a:schemeClr val="bg2">
              <a:lumMod val="90000"/>
            </a:schemeClr>
          </a:solidFill>
        </p:spPr>
      </p:sp>
      <p:sp>
        <p:nvSpPr>
          <p:cNvPr id="8" name="Picture Placeholder 21"/>
          <p:cNvSpPr>
            <a:spLocks noGrp="1"/>
          </p:cNvSpPr>
          <p:nvPr>
            <p:ph type="pic" sz="quarter" idx="16"/>
          </p:nvPr>
        </p:nvSpPr>
        <p:spPr>
          <a:xfrm>
            <a:off x="9384235" y="1156093"/>
            <a:ext cx="1482495" cy="1489113"/>
          </a:xfrm>
          <a:prstGeom prst="ellipse">
            <a:avLst/>
          </a:prstGeom>
          <a:solidFill>
            <a:schemeClr val="bg2">
              <a:lumMod val="90000"/>
            </a:schemeClr>
          </a:solidFill>
        </p:spPr>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p:cNvSpPr>
            <a:spLocks noGrp="1"/>
          </p:cNvSpPr>
          <p:nvPr>
            <p:ph type="pic" sz="quarter" idx="10" hasCustomPrompt="1"/>
          </p:nvPr>
        </p:nvSpPr>
        <p:spPr>
          <a:xfrm>
            <a:off x="7835592" y="581722"/>
            <a:ext cx="3739375" cy="1828800"/>
          </a:xfrm>
          <a:custGeom>
            <a:avLst/>
            <a:gdLst>
              <a:gd name="connsiteX0" fmla="*/ 0 w 3526221"/>
              <a:gd name="connsiteY0" fmla="*/ 47392 h 4946526"/>
              <a:gd name="connsiteX1" fmla="*/ 47392 w 3526221"/>
              <a:gd name="connsiteY1" fmla="*/ 0 h 4946526"/>
              <a:gd name="connsiteX2" fmla="*/ 3478829 w 3526221"/>
              <a:gd name="connsiteY2" fmla="*/ 0 h 4946526"/>
              <a:gd name="connsiteX3" fmla="*/ 3526221 w 3526221"/>
              <a:gd name="connsiteY3" fmla="*/ 47392 h 4946526"/>
              <a:gd name="connsiteX4" fmla="*/ 3526221 w 3526221"/>
              <a:gd name="connsiteY4" fmla="*/ 4899134 h 4946526"/>
              <a:gd name="connsiteX5" fmla="*/ 3478829 w 3526221"/>
              <a:gd name="connsiteY5" fmla="*/ 4946526 h 4946526"/>
              <a:gd name="connsiteX6" fmla="*/ 47392 w 3526221"/>
              <a:gd name="connsiteY6" fmla="*/ 4946526 h 4946526"/>
              <a:gd name="connsiteX7" fmla="*/ 0 w 3526221"/>
              <a:gd name="connsiteY7" fmla="*/ 4899134 h 4946526"/>
              <a:gd name="connsiteX8" fmla="*/ 0 w 3526221"/>
              <a:gd name="connsiteY8" fmla="*/ 47392 h 4946526"/>
              <a:gd name="connsiteX0-1" fmla="*/ 0 w 3749408"/>
              <a:gd name="connsiteY0-2" fmla="*/ 47392 h 4946526"/>
              <a:gd name="connsiteX1-3" fmla="*/ 47392 w 3749408"/>
              <a:gd name="connsiteY1-4" fmla="*/ 0 h 4946526"/>
              <a:gd name="connsiteX2-5" fmla="*/ 3478829 w 3749408"/>
              <a:gd name="connsiteY2-6" fmla="*/ 0 h 4946526"/>
              <a:gd name="connsiteX3-7" fmla="*/ 3526221 w 3749408"/>
              <a:gd name="connsiteY3-8" fmla="*/ 4899134 h 4946526"/>
              <a:gd name="connsiteX4-9" fmla="*/ 3478829 w 3749408"/>
              <a:gd name="connsiteY4-10" fmla="*/ 4946526 h 4946526"/>
              <a:gd name="connsiteX5-11" fmla="*/ 47392 w 3749408"/>
              <a:gd name="connsiteY5-12" fmla="*/ 4946526 h 4946526"/>
              <a:gd name="connsiteX6-13" fmla="*/ 0 w 3749408"/>
              <a:gd name="connsiteY6-14" fmla="*/ 4899134 h 4946526"/>
              <a:gd name="connsiteX7-15" fmla="*/ 0 w 3749408"/>
              <a:gd name="connsiteY7-16" fmla="*/ 47392 h 4946526"/>
              <a:gd name="connsiteX0-17" fmla="*/ 0 w 3907758"/>
              <a:gd name="connsiteY0-18" fmla="*/ 47392 h 4946526"/>
              <a:gd name="connsiteX1-19" fmla="*/ 47392 w 3907758"/>
              <a:gd name="connsiteY1-20" fmla="*/ 0 h 4946526"/>
              <a:gd name="connsiteX2-21" fmla="*/ 3478829 w 3907758"/>
              <a:gd name="connsiteY2-22" fmla="*/ 0 h 4946526"/>
              <a:gd name="connsiteX3-23" fmla="*/ 3478829 w 3907758"/>
              <a:gd name="connsiteY3-24" fmla="*/ 4946526 h 4946526"/>
              <a:gd name="connsiteX4-25" fmla="*/ 47392 w 3907758"/>
              <a:gd name="connsiteY4-26" fmla="*/ 4946526 h 4946526"/>
              <a:gd name="connsiteX5-27" fmla="*/ 0 w 3907758"/>
              <a:gd name="connsiteY5-28" fmla="*/ 4899134 h 4946526"/>
              <a:gd name="connsiteX6-29" fmla="*/ 0 w 3907758"/>
              <a:gd name="connsiteY6-30" fmla="*/ 47392 h 4946526"/>
              <a:gd name="connsiteX0-31" fmla="*/ 0 w 3478829"/>
              <a:gd name="connsiteY0-32" fmla="*/ 47392 h 4946526"/>
              <a:gd name="connsiteX1-33" fmla="*/ 47392 w 3478829"/>
              <a:gd name="connsiteY1-34" fmla="*/ 0 h 4946526"/>
              <a:gd name="connsiteX2-35" fmla="*/ 3478829 w 3478829"/>
              <a:gd name="connsiteY2-36" fmla="*/ 0 h 4946526"/>
              <a:gd name="connsiteX3-37" fmla="*/ 3478829 w 3478829"/>
              <a:gd name="connsiteY3-38" fmla="*/ 4946526 h 4946526"/>
              <a:gd name="connsiteX4-39" fmla="*/ 47392 w 3478829"/>
              <a:gd name="connsiteY4-40" fmla="*/ 4946526 h 4946526"/>
              <a:gd name="connsiteX5-41" fmla="*/ 0 w 3478829"/>
              <a:gd name="connsiteY5-42" fmla="*/ 4899134 h 4946526"/>
              <a:gd name="connsiteX6-43" fmla="*/ 0 w 3478829"/>
              <a:gd name="connsiteY6-44" fmla="*/ 47392 h 49465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78829" h="4946526">
                <a:moveTo>
                  <a:pt x="0" y="47392"/>
                </a:moveTo>
                <a:cubicBezTo>
                  <a:pt x="0" y="21218"/>
                  <a:pt x="21218" y="0"/>
                  <a:pt x="47392" y="0"/>
                </a:cubicBezTo>
                <a:lnTo>
                  <a:pt x="3478829" y="0"/>
                </a:lnTo>
                <a:lnTo>
                  <a:pt x="3478829" y="4946526"/>
                </a:lnTo>
                <a:lnTo>
                  <a:pt x="47392" y="4946526"/>
                </a:lnTo>
                <a:cubicBezTo>
                  <a:pt x="21218" y="4946526"/>
                  <a:pt x="0" y="4925308"/>
                  <a:pt x="0" y="4899134"/>
                </a:cubicBezTo>
                <a:lnTo>
                  <a:pt x="0" y="47392"/>
                </a:lnTo>
                <a:close/>
              </a:path>
            </a:pathLst>
          </a:cu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1" hasCustomPrompt="1"/>
          </p:nvPr>
        </p:nvSpPr>
        <p:spPr>
          <a:xfrm>
            <a:off x="3954967" y="2514600"/>
            <a:ext cx="5687123" cy="1828800"/>
          </a:xfrm>
          <a:custGeom>
            <a:avLst/>
            <a:gdLst>
              <a:gd name="connsiteX0" fmla="*/ 0 w 3526221"/>
              <a:gd name="connsiteY0" fmla="*/ 47392 h 4946526"/>
              <a:gd name="connsiteX1" fmla="*/ 47392 w 3526221"/>
              <a:gd name="connsiteY1" fmla="*/ 0 h 4946526"/>
              <a:gd name="connsiteX2" fmla="*/ 3478829 w 3526221"/>
              <a:gd name="connsiteY2" fmla="*/ 0 h 4946526"/>
              <a:gd name="connsiteX3" fmla="*/ 3526221 w 3526221"/>
              <a:gd name="connsiteY3" fmla="*/ 47392 h 4946526"/>
              <a:gd name="connsiteX4" fmla="*/ 3526221 w 3526221"/>
              <a:gd name="connsiteY4" fmla="*/ 4899134 h 4946526"/>
              <a:gd name="connsiteX5" fmla="*/ 3478829 w 3526221"/>
              <a:gd name="connsiteY5" fmla="*/ 4946526 h 4946526"/>
              <a:gd name="connsiteX6" fmla="*/ 47392 w 3526221"/>
              <a:gd name="connsiteY6" fmla="*/ 4946526 h 4946526"/>
              <a:gd name="connsiteX7" fmla="*/ 0 w 3526221"/>
              <a:gd name="connsiteY7" fmla="*/ 4899134 h 4946526"/>
              <a:gd name="connsiteX8" fmla="*/ 0 w 3526221"/>
              <a:gd name="connsiteY8" fmla="*/ 47392 h 4946526"/>
              <a:gd name="connsiteX0-1" fmla="*/ 0 w 3749408"/>
              <a:gd name="connsiteY0-2" fmla="*/ 47392 h 4946526"/>
              <a:gd name="connsiteX1-3" fmla="*/ 47392 w 3749408"/>
              <a:gd name="connsiteY1-4" fmla="*/ 0 h 4946526"/>
              <a:gd name="connsiteX2-5" fmla="*/ 3478829 w 3749408"/>
              <a:gd name="connsiteY2-6" fmla="*/ 0 h 4946526"/>
              <a:gd name="connsiteX3-7" fmla="*/ 3526221 w 3749408"/>
              <a:gd name="connsiteY3-8" fmla="*/ 4899134 h 4946526"/>
              <a:gd name="connsiteX4-9" fmla="*/ 3478829 w 3749408"/>
              <a:gd name="connsiteY4-10" fmla="*/ 4946526 h 4946526"/>
              <a:gd name="connsiteX5-11" fmla="*/ 47392 w 3749408"/>
              <a:gd name="connsiteY5-12" fmla="*/ 4946526 h 4946526"/>
              <a:gd name="connsiteX6-13" fmla="*/ 0 w 3749408"/>
              <a:gd name="connsiteY6-14" fmla="*/ 4899134 h 4946526"/>
              <a:gd name="connsiteX7-15" fmla="*/ 0 w 3749408"/>
              <a:gd name="connsiteY7-16" fmla="*/ 47392 h 4946526"/>
              <a:gd name="connsiteX0-17" fmla="*/ 0 w 3907758"/>
              <a:gd name="connsiteY0-18" fmla="*/ 47392 h 4946526"/>
              <a:gd name="connsiteX1-19" fmla="*/ 47392 w 3907758"/>
              <a:gd name="connsiteY1-20" fmla="*/ 0 h 4946526"/>
              <a:gd name="connsiteX2-21" fmla="*/ 3478829 w 3907758"/>
              <a:gd name="connsiteY2-22" fmla="*/ 0 h 4946526"/>
              <a:gd name="connsiteX3-23" fmla="*/ 3478829 w 3907758"/>
              <a:gd name="connsiteY3-24" fmla="*/ 4946526 h 4946526"/>
              <a:gd name="connsiteX4-25" fmla="*/ 47392 w 3907758"/>
              <a:gd name="connsiteY4-26" fmla="*/ 4946526 h 4946526"/>
              <a:gd name="connsiteX5-27" fmla="*/ 0 w 3907758"/>
              <a:gd name="connsiteY5-28" fmla="*/ 4899134 h 4946526"/>
              <a:gd name="connsiteX6-29" fmla="*/ 0 w 3907758"/>
              <a:gd name="connsiteY6-30" fmla="*/ 47392 h 4946526"/>
              <a:gd name="connsiteX0-31" fmla="*/ 0 w 3478829"/>
              <a:gd name="connsiteY0-32" fmla="*/ 47392 h 4946526"/>
              <a:gd name="connsiteX1-33" fmla="*/ 47392 w 3478829"/>
              <a:gd name="connsiteY1-34" fmla="*/ 0 h 4946526"/>
              <a:gd name="connsiteX2-35" fmla="*/ 3478829 w 3478829"/>
              <a:gd name="connsiteY2-36" fmla="*/ 0 h 4946526"/>
              <a:gd name="connsiteX3-37" fmla="*/ 3478829 w 3478829"/>
              <a:gd name="connsiteY3-38" fmla="*/ 4946526 h 4946526"/>
              <a:gd name="connsiteX4-39" fmla="*/ 47392 w 3478829"/>
              <a:gd name="connsiteY4-40" fmla="*/ 4946526 h 4946526"/>
              <a:gd name="connsiteX5-41" fmla="*/ 0 w 3478829"/>
              <a:gd name="connsiteY5-42" fmla="*/ 4899134 h 4946526"/>
              <a:gd name="connsiteX6-43" fmla="*/ 0 w 3478829"/>
              <a:gd name="connsiteY6-44" fmla="*/ 47392 h 49465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78829" h="4946526">
                <a:moveTo>
                  <a:pt x="0" y="47392"/>
                </a:moveTo>
                <a:cubicBezTo>
                  <a:pt x="0" y="21218"/>
                  <a:pt x="21218" y="0"/>
                  <a:pt x="47392" y="0"/>
                </a:cubicBezTo>
                <a:lnTo>
                  <a:pt x="3478829" y="0"/>
                </a:lnTo>
                <a:lnTo>
                  <a:pt x="3478829" y="4946526"/>
                </a:lnTo>
                <a:lnTo>
                  <a:pt x="47392" y="4946526"/>
                </a:lnTo>
                <a:cubicBezTo>
                  <a:pt x="21218" y="4946526"/>
                  <a:pt x="0" y="4925308"/>
                  <a:pt x="0" y="4899134"/>
                </a:cubicBezTo>
                <a:lnTo>
                  <a:pt x="0" y="47392"/>
                </a:lnTo>
                <a:close/>
              </a:path>
            </a:pathLst>
          </a:cu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563040" y="1143776"/>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6563041" y="2689547"/>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563041" y="4235318"/>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10" presetClass="entr" presetSubtype="0" fill="hold" grpId="0" nodeType="withEffect" nodePh="1">
                                  <p:stCondLst>
                                    <p:cond delay="2750"/>
                                  </p:stCondLst>
                                  <p:endCondLst>
                                    <p:cond evt="begin" delay="0">
                                      <p:tn val="8"/>
                                    </p:cond>
                                  </p:endCondLst>
                                  <p:childTnLst>
                                    <p:set>
                                      <p:cBhvr>
                                        <p:cTn id="9" dur="1" fill="hold">
                                          <p:stCondLst>
                                            <p:cond delay="0"/>
                                          </p:stCondLst>
                                        </p:cTn>
                                        <p:tgtEl>
                                          <p:spTgt spid="15"/>
                                        </p:tgtEl>
                                        <p:attrNameLst>
                                          <p:attrName>style.visibility</p:attrName>
                                        </p:attrNameLst>
                                      </p:cBhvr>
                                      <p:to>
                                        <p:strVal val="visible"/>
                                      </p:to>
                                    </p:set>
                                    <p:animEffect transition="in" filter="fade">
                                      <p:cBhvr>
                                        <p:cTn id="10" dur="750"/>
                                        <p:tgtEl>
                                          <p:spTgt spid="15"/>
                                        </p:tgtEl>
                                      </p:cBhvr>
                                    </p:animEffect>
                                  </p:childTnLst>
                                </p:cTn>
                              </p:par>
                              <p:par>
                                <p:cTn id="11" presetID="10" presetClass="entr" presetSubtype="0" fill="hold" grpId="0" nodeType="withEffect" nodePh="1">
                                  <p:stCondLst>
                                    <p:cond delay="300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23580" y="0"/>
            <a:ext cx="3043596"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7380512" y="1"/>
            <a:ext cx="3962400" cy="3345094"/>
          </a:xfrm>
          <a:custGeom>
            <a:avLst/>
            <a:gdLst>
              <a:gd name="connsiteX0" fmla="*/ 0 w 3962400"/>
              <a:gd name="connsiteY0" fmla="*/ 0 h 3345094"/>
              <a:gd name="connsiteX1" fmla="*/ 3962400 w 3962400"/>
              <a:gd name="connsiteY1" fmla="*/ 0 h 3345094"/>
              <a:gd name="connsiteX2" fmla="*/ 3962400 w 3962400"/>
              <a:gd name="connsiteY2" fmla="*/ 3345094 h 3345094"/>
              <a:gd name="connsiteX3" fmla="*/ 0 w 3962400"/>
              <a:gd name="connsiteY3" fmla="*/ 3345094 h 3345094"/>
            </a:gdLst>
            <a:ahLst/>
            <a:cxnLst>
              <a:cxn ang="0">
                <a:pos x="connsiteX0" y="connsiteY0"/>
              </a:cxn>
              <a:cxn ang="0">
                <a:pos x="connsiteX1" y="connsiteY1"/>
              </a:cxn>
              <a:cxn ang="0">
                <a:pos x="connsiteX2" y="connsiteY2"/>
              </a:cxn>
              <a:cxn ang="0">
                <a:pos x="connsiteX3" y="connsiteY3"/>
              </a:cxn>
            </a:cxnLst>
            <a:rect l="l" t="t" r="r" b="b"/>
            <a:pathLst>
              <a:path w="3962400" h="3345094">
                <a:moveTo>
                  <a:pt x="0" y="0"/>
                </a:moveTo>
                <a:lnTo>
                  <a:pt x="3962400" y="0"/>
                </a:lnTo>
                <a:lnTo>
                  <a:pt x="3962400" y="3345094"/>
                </a:lnTo>
                <a:lnTo>
                  <a:pt x="0" y="3345094"/>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7380513" y="3512907"/>
            <a:ext cx="3962400" cy="3345094"/>
          </a:xfrm>
          <a:custGeom>
            <a:avLst/>
            <a:gdLst>
              <a:gd name="connsiteX0" fmla="*/ 0 w 3962400"/>
              <a:gd name="connsiteY0" fmla="*/ 0 h 3345094"/>
              <a:gd name="connsiteX1" fmla="*/ 3962400 w 3962400"/>
              <a:gd name="connsiteY1" fmla="*/ 0 h 3345094"/>
              <a:gd name="connsiteX2" fmla="*/ 3962400 w 3962400"/>
              <a:gd name="connsiteY2" fmla="*/ 3345094 h 3345094"/>
              <a:gd name="connsiteX3" fmla="*/ 0 w 3962400"/>
              <a:gd name="connsiteY3" fmla="*/ 3345094 h 3345094"/>
            </a:gdLst>
            <a:ahLst/>
            <a:cxnLst>
              <a:cxn ang="0">
                <a:pos x="connsiteX0" y="connsiteY0"/>
              </a:cxn>
              <a:cxn ang="0">
                <a:pos x="connsiteX1" y="connsiteY1"/>
              </a:cxn>
              <a:cxn ang="0">
                <a:pos x="connsiteX2" y="connsiteY2"/>
              </a:cxn>
              <a:cxn ang="0">
                <a:pos x="connsiteX3" y="connsiteY3"/>
              </a:cxn>
            </a:cxnLst>
            <a:rect l="l" t="t" r="r" b="b"/>
            <a:pathLst>
              <a:path w="3962400" h="3345094">
                <a:moveTo>
                  <a:pt x="0" y="0"/>
                </a:moveTo>
                <a:lnTo>
                  <a:pt x="3962400" y="0"/>
                </a:lnTo>
                <a:lnTo>
                  <a:pt x="3962400" y="3345094"/>
                </a:lnTo>
                <a:lnTo>
                  <a:pt x="0" y="3345094"/>
                </a:lnTo>
                <a:close/>
              </a:path>
            </a:pathLst>
          </a:custGeom>
        </p:spPr>
        <p:txBody>
          <a:bodyPr wrap="square">
            <a:noAutofit/>
          </a:bodyPr>
          <a:lstStyle/>
          <a:p>
            <a:endParaRPr lang="en-US"/>
          </a:p>
        </p:txBody>
      </p:sp>
    </p:spTree>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 y="0"/>
            <a:ext cx="4064001" cy="6858000"/>
          </a:xfrm>
          <a:custGeom>
            <a:avLst/>
            <a:gdLst>
              <a:gd name="connsiteX0" fmla="*/ 0 w 4064001"/>
              <a:gd name="connsiteY0" fmla="*/ 0 h 6858000"/>
              <a:gd name="connsiteX1" fmla="*/ 4064001 w 4064001"/>
              <a:gd name="connsiteY1" fmla="*/ 0 h 6858000"/>
              <a:gd name="connsiteX2" fmla="*/ 4064001 w 4064001"/>
              <a:gd name="connsiteY2" fmla="*/ 6858000 h 6858000"/>
              <a:gd name="connsiteX3" fmla="*/ 0 w 406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1" h="6858000">
                <a:moveTo>
                  <a:pt x="0" y="0"/>
                </a:moveTo>
                <a:lnTo>
                  <a:pt x="4064001" y="0"/>
                </a:lnTo>
                <a:lnTo>
                  <a:pt x="4064001" y="6858000"/>
                </a:lnTo>
                <a:lnTo>
                  <a:pt x="0" y="68580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064000" y="0"/>
            <a:ext cx="3722914" cy="3429000"/>
          </a:xfrm>
          <a:custGeom>
            <a:avLst/>
            <a:gdLst>
              <a:gd name="connsiteX0" fmla="*/ 0 w 3722914"/>
              <a:gd name="connsiteY0" fmla="*/ 0 h 3429000"/>
              <a:gd name="connsiteX1" fmla="*/ 3722914 w 3722914"/>
              <a:gd name="connsiteY1" fmla="*/ 0 h 3429000"/>
              <a:gd name="connsiteX2" fmla="*/ 3722914 w 3722914"/>
              <a:gd name="connsiteY2" fmla="*/ 3429000 h 3429000"/>
              <a:gd name="connsiteX3" fmla="*/ 0 w 3722914"/>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722914" h="3429000">
                <a:moveTo>
                  <a:pt x="0" y="0"/>
                </a:moveTo>
                <a:lnTo>
                  <a:pt x="3722914" y="0"/>
                </a:lnTo>
                <a:lnTo>
                  <a:pt x="3722914" y="3429000"/>
                </a:lnTo>
                <a:lnTo>
                  <a:pt x="0" y="3429000"/>
                </a:lnTo>
                <a:close/>
              </a:path>
            </a:pathLst>
          </a:custGeom>
        </p:spPr>
        <p:txBody>
          <a:bodyPr wrap="square">
            <a:noAutofit/>
          </a:bodyPr>
          <a:lstStyle/>
          <a:p>
            <a:endParaRPr lang="en-US"/>
          </a:p>
        </p:txBody>
      </p:sp>
    </p:spTree>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Notebook mockup slide (1)">
    <p:spTree>
      <p:nvGrpSpPr>
        <p:cNvPr id="1" name=""/>
        <p:cNvGrpSpPr/>
        <p:nvPr/>
      </p:nvGrpSpPr>
      <p:grpSpPr>
        <a:xfrm>
          <a:off x="0" y="0"/>
          <a:ext cx="0" cy="0"/>
          <a:chOff x="0" y="0"/>
          <a:chExt cx="0" cy="0"/>
        </a:xfrm>
      </p:grpSpPr>
      <p:sp>
        <p:nvSpPr>
          <p:cNvPr id="4" name="Oval 24"/>
          <p:cNvSpPr/>
          <p:nvPr userDrawn="1"/>
        </p:nvSpPr>
        <p:spPr>
          <a:xfrm flipV="1">
            <a:off x="8639753" y="2498271"/>
            <a:ext cx="5126443" cy="5126443"/>
          </a:xfrm>
          <a:prstGeom prst="ellipse">
            <a:avLst/>
          </a:prstGeom>
          <a:gradFill>
            <a:gsLst>
              <a:gs pos="0">
                <a:schemeClr val="accent2"/>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18" name="Notebook_1.png" descr="Notebook_1.png"/>
          <p:cNvPicPr>
            <a:picLocks noChangeAspect="1"/>
          </p:cNvPicPr>
          <p:nvPr userDrawn="1"/>
        </p:nvPicPr>
        <p:blipFill>
          <a:blip r:embed="rId2"/>
          <a:stretch>
            <a:fillRect/>
          </a:stretch>
        </p:blipFill>
        <p:spPr>
          <a:xfrm>
            <a:off x="6451389" y="1226908"/>
            <a:ext cx="7121543" cy="4085791"/>
          </a:xfrm>
          <a:prstGeom prst="rect">
            <a:avLst/>
          </a:prstGeom>
          <a:ln w="12700">
            <a:miter lim="400000"/>
            <a:headEnd/>
            <a:tailEnd/>
          </a:ln>
        </p:spPr>
      </p:pic>
      <p:sp>
        <p:nvSpPr>
          <p:cNvPr id="19" name="Drop Image Here.png"/>
          <p:cNvSpPr>
            <a:spLocks noGrp="1"/>
          </p:cNvSpPr>
          <p:nvPr>
            <p:ph type="pic" sz="half" idx="20"/>
          </p:nvPr>
        </p:nvSpPr>
        <p:spPr>
          <a:xfrm>
            <a:off x="7278485" y="1411289"/>
            <a:ext cx="5492751" cy="3477144"/>
          </a:xfrm>
          <a:prstGeom prst="rect">
            <a:avLst/>
          </a:prstGeom>
        </p:spPr>
        <p:txBody>
          <a:bodyPr lIns="91439" tIns="45719" rIns="91439" bIns="45719" anchor="t">
            <a:noAutofit/>
          </a:bodyPr>
          <a:lstStyle/>
          <a:p>
            <a:endParaRPr/>
          </a:p>
        </p:txBody>
      </p:sp>
    </p:spTree>
  </p:cSld>
  <p:clrMapOvr>
    <a:masterClrMapping/>
  </p:clrMapOvr>
  <p:transition spd="slow"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9_Custom Layout">
    <p:spTree>
      <p:nvGrpSpPr>
        <p:cNvPr id="1" name=""/>
        <p:cNvGrpSpPr/>
        <p:nvPr/>
      </p:nvGrpSpPr>
      <p:grpSpPr>
        <a:xfrm>
          <a:off x="0" y="0"/>
          <a:ext cx="0" cy="0"/>
          <a:chOff x="0" y="0"/>
          <a:chExt cx="0" cy="0"/>
        </a:xfrm>
      </p:grpSpPr>
      <p:sp>
        <p:nvSpPr>
          <p:cNvPr id="4" name="Rectangle 3"/>
          <p:cNvSpPr/>
          <p:nvPr userDrawn="1"/>
        </p:nvSpPr>
        <p:spPr>
          <a:xfrm>
            <a:off x="-6006" y="0"/>
            <a:ext cx="6589486" cy="5469999"/>
          </a:xfrm>
          <a:prstGeom prst="rect">
            <a:avLst/>
          </a:prstGeom>
          <a:gradFill>
            <a:gsLst>
              <a:gs pos="0">
                <a:srgbClr val="023A74"/>
              </a:gs>
              <a:gs pos="9900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3"/>
          <p:cNvSpPr>
            <a:spLocks noGrp="1"/>
          </p:cNvSpPr>
          <p:nvPr>
            <p:ph type="pic" sz="quarter" idx="12"/>
          </p:nvPr>
        </p:nvSpPr>
        <p:spPr>
          <a:xfrm>
            <a:off x="4555391" y="833985"/>
            <a:ext cx="4890651" cy="3002715"/>
          </a:xfrm>
          <a:prstGeom prst="rect">
            <a:avLst/>
          </a:prstGeom>
          <a:solidFill>
            <a:schemeClr val="bg1">
              <a:lumMod val="95000"/>
            </a:schemeClr>
          </a:solidFill>
          <a:effectLst>
            <a:outerShdw blurRad="889000" dist="952500" dir="5400000" sx="81000" sy="81000" algn="t" rotWithShape="0">
              <a:prstClr val="black">
                <a:alpha val="49000"/>
              </a:prstClr>
            </a:outerShdw>
          </a:effectLst>
        </p:spPr>
        <p:txBody>
          <a:bodyPr/>
          <a:lstStyle/>
          <a:p>
            <a:endParaRPr lang="en-US"/>
          </a:p>
        </p:txBody>
      </p:sp>
      <p:sp>
        <p:nvSpPr>
          <p:cNvPr id="5" name="Picture Placeholder 3"/>
          <p:cNvSpPr>
            <a:spLocks noGrp="1"/>
          </p:cNvSpPr>
          <p:nvPr>
            <p:ph type="pic" sz="quarter" idx="11"/>
          </p:nvPr>
        </p:nvSpPr>
        <p:spPr>
          <a:xfrm>
            <a:off x="7367778" y="2918013"/>
            <a:ext cx="4156529" cy="2551986"/>
          </a:xfrm>
          <a:prstGeom prst="rect">
            <a:avLst/>
          </a:prstGeom>
          <a:solidFill>
            <a:schemeClr val="bg1">
              <a:lumMod val="95000"/>
            </a:schemeClr>
          </a:solidFill>
          <a:effectLst>
            <a:outerShdw blurRad="889000" dist="952500" dir="5400000" sx="81000" sy="81000" algn="t" rotWithShape="0">
              <a:prstClr val="black">
                <a:alpha val="49000"/>
              </a:prstClr>
            </a:outerShdw>
          </a:effectLst>
        </p:spPr>
        <p:txBody>
          <a:body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age BG Fix Slide Num">
    <p:spTree>
      <p:nvGrpSpPr>
        <p:cNvPr id="1" name=""/>
        <p:cNvGrpSpPr/>
        <p:nvPr/>
      </p:nvGrpSpPr>
      <p:grpSpPr>
        <a:xfrm>
          <a:off x="0" y="0"/>
          <a:ext cx="0" cy="0"/>
          <a:chOff x="0" y="0"/>
          <a:chExt cx="0" cy="0"/>
        </a:xfrm>
      </p:grpSpPr>
      <p:grpSp>
        <p:nvGrpSpPr>
          <p:cNvPr id="74" name="Top Dark BG"/>
          <p:cNvGrpSpPr>
            <a:grpSpLocks noChangeAspect="1"/>
          </p:cNvGrpSpPr>
          <p:nvPr/>
        </p:nvGrpSpPr>
        <p:grpSpPr>
          <a:xfrm>
            <a:off x="10179442" y="0"/>
            <a:ext cx="2012561" cy="1980516"/>
            <a:chOff x="8577263" y="84138"/>
            <a:chExt cx="3090862" cy="3041649"/>
          </a:xfrm>
        </p:grpSpPr>
        <p:sp>
          <p:nvSpPr>
            <p:cNvPr id="75" name="Rectangle 15"/>
            <p:cNvSpPr>
              <a:spLocks noChangeArrowheads="1"/>
            </p:cNvSpPr>
            <p:nvPr/>
          </p:nvSpPr>
          <p:spPr bwMode="auto">
            <a:xfrm>
              <a:off x="8577263" y="84138"/>
              <a:ext cx="1028700" cy="1012825"/>
            </a:xfrm>
            <a:prstGeom prst="rect">
              <a:avLst/>
            </a:prstGeom>
            <a:solidFill>
              <a:schemeClr val="tx2">
                <a:lumMod val="50000"/>
                <a:alpha val="2000"/>
              </a:schemeClr>
            </a:solidFill>
            <a:ln>
              <a:noFill/>
            </a:ln>
          </p:spPr>
          <p:txBody>
            <a:bodyPr vert="horz" wrap="square" lIns="91440" tIns="45720" rIns="91440" bIns="45720" numCol="1" anchor="t" anchorCtr="0" compatLnSpc="1"/>
            <a:lstStyle/>
            <a:p>
              <a:endParaRPr lang="id-ID" sz="1800"/>
            </a:p>
          </p:txBody>
        </p:sp>
        <p:sp>
          <p:nvSpPr>
            <p:cNvPr id="76" name="Rectangle 17"/>
            <p:cNvSpPr>
              <a:spLocks noChangeArrowheads="1"/>
            </p:cNvSpPr>
            <p:nvPr/>
          </p:nvSpPr>
          <p:spPr bwMode="auto">
            <a:xfrm>
              <a:off x="9605964" y="84138"/>
              <a:ext cx="1033462" cy="1012825"/>
            </a:xfrm>
            <a:prstGeom prst="rect">
              <a:avLst/>
            </a:prstGeom>
            <a:solidFill>
              <a:schemeClr val="tx2">
                <a:lumMod val="50000"/>
                <a:alpha val="3000"/>
              </a:schemeClr>
            </a:solidFill>
            <a:ln>
              <a:noFill/>
            </a:ln>
          </p:spPr>
          <p:txBody>
            <a:bodyPr vert="horz" wrap="square" lIns="91440" tIns="45720" rIns="91440" bIns="45720" numCol="1" anchor="t" anchorCtr="0" compatLnSpc="1"/>
            <a:lstStyle/>
            <a:p>
              <a:endParaRPr lang="id-ID" sz="1800"/>
            </a:p>
          </p:txBody>
        </p:sp>
        <p:sp>
          <p:nvSpPr>
            <p:cNvPr id="77" name="Rectangle 19"/>
            <p:cNvSpPr>
              <a:spLocks noChangeArrowheads="1"/>
            </p:cNvSpPr>
            <p:nvPr/>
          </p:nvSpPr>
          <p:spPr bwMode="auto">
            <a:xfrm>
              <a:off x="10639427" y="84138"/>
              <a:ext cx="1028698" cy="1012825"/>
            </a:xfrm>
            <a:prstGeom prst="rect">
              <a:avLst/>
            </a:prstGeom>
            <a:solidFill>
              <a:schemeClr val="tx2">
                <a:lumMod val="50000"/>
                <a:alpha val="4000"/>
              </a:schemeClr>
            </a:solidFill>
            <a:ln>
              <a:noFill/>
            </a:ln>
          </p:spPr>
          <p:txBody>
            <a:bodyPr vert="horz" wrap="square" lIns="91440" tIns="45720" rIns="91440" bIns="45720" numCol="1" anchor="t" anchorCtr="0" compatLnSpc="1"/>
            <a:lstStyle/>
            <a:p>
              <a:endParaRPr lang="id-ID" sz="1800"/>
            </a:p>
          </p:txBody>
        </p:sp>
        <p:sp>
          <p:nvSpPr>
            <p:cNvPr id="78" name="Freeform 31"/>
            <p:cNvSpPr/>
            <p:nvPr/>
          </p:nvSpPr>
          <p:spPr bwMode="auto">
            <a:xfrm>
              <a:off x="9605964" y="1096964"/>
              <a:ext cx="1033462" cy="1014411"/>
            </a:xfrm>
            <a:custGeom>
              <a:avLst/>
              <a:gdLst>
                <a:gd name="T0" fmla="*/ 651 w 651"/>
                <a:gd name="T1" fmla="*/ 0 h 639"/>
                <a:gd name="T2" fmla="*/ 651 w 651"/>
                <a:gd name="T3" fmla="*/ 0 h 639"/>
                <a:gd name="T4" fmla="*/ 0 w 651"/>
                <a:gd name="T5" fmla="*/ 0 h 639"/>
                <a:gd name="T6" fmla="*/ 0 w 651"/>
                <a:gd name="T7" fmla="*/ 639 h 639"/>
                <a:gd name="T8" fmla="*/ 651 w 651"/>
                <a:gd name="T9" fmla="*/ 639 h 639"/>
                <a:gd name="T10" fmla="*/ 651 w 651"/>
                <a:gd name="T11" fmla="*/ 0 h 639"/>
              </a:gdLst>
              <a:ahLst/>
              <a:cxnLst>
                <a:cxn ang="0">
                  <a:pos x="T0" y="T1"/>
                </a:cxn>
                <a:cxn ang="0">
                  <a:pos x="T2" y="T3"/>
                </a:cxn>
                <a:cxn ang="0">
                  <a:pos x="T4" y="T5"/>
                </a:cxn>
                <a:cxn ang="0">
                  <a:pos x="T6" y="T7"/>
                </a:cxn>
                <a:cxn ang="0">
                  <a:pos x="T8" y="T9"/>
                </a:cxn>
                <a:cxn ang="0">
                  <a:pos x="T10" y="T11"/>
                </a:cxn>
              </a:cxnLst>
              <a:rect l="0" t="0" r="r" b="b"/>
              <a:pathLst>
                <a:path w="651" h="639">
                  <a:moveTo>
                    <a:pt x="651" y="0"/>
                  </a:moveTo>
                  <a:lnTo>
                    <a:pt x="651" y="0"/>
                  </a:lnTo>
                  <a:lnTo>
                    <a:pt x="0" y="0"/>
                  </a:lnTo>
                  <a:lnTo>
                    <a:pt x="0" y="639"/>
                  </a:lnTo>
                  <a:lnTo>
                    <a:pt x="651" y="639"/>
                  </a:lnTo>
                  <a:lnTo>
                    <a:pt x="651" y="0"/>
                  </a:lnTo>
                  <a:close/>
                </a:path>
              </a:pathLst>
            </a:custGeom>
            <a:solidFill>
              <a:schemeClr val="tx2">
                <a:lumMod val="50000"/>
                <a:alpha val="2000"/>
              </a:schemeClr>
            </a:solidFill>
            <a:ln>
              <a:noFill/>
            </a:ln>
          </p:spPr>
          <p:txBody>
            <a:bodyPr vert="horz" wrap="square" lIns="91440" tIns="45720" rIns="91440" bIns="45720" numCol="1" anchor="t" anchorCtr="0" compatLnSpc="1"/>
            <a:lstStyle/>
            <a:p>
              <a:endParaRPr lang="id-ID" sz="1800"/>
            </a:p>
          </p:txBody>
        </p:sp>
        <p:sp>
          <p:nvSpPr>
            <p:cNvPr id="79" name="Freeform 33"/>
            <p:cNvSpPr/>
            <p:nvPr/>
          </p:nvSpPr>
          <p:spPr bwMode="auto">
            <a:xfrm>
              <a:off x="10639425" y="1096964"/>
              <a:ext cx="1028700" cy="1014411"/>
            </a:xfrm>
            <a:custGeom>
              <a:avLst/>
              <a:gdLst>
                <a:gd name="T0" fmla="*/ 648 w 648"/>
                <a:gd name="T1" fmla="*/ 0 h 639"/>
                <a:gd name="T2" fmla="*/ 648 w 648"/>
                <a:gd name="T3" fmla="*/ 0 h 639"/>
                <a:gd name="T4" fmla="*/ 0 w 648"/>
                <a:gd name="T5" fmla="*/ 0 h 639"/>
                <a:gd name="T6" fmla="*/ 0 w 648"/>
                <a:gd name="T7" fmla="*/ 639 h 639"/>
                <a:gd name="T8" fmla="*/ 648 w 648"/>
                <a:gd name="T9" fmla="*/ 639 h 639"/>
                <a:gd name="T10" fmla="*/ 648 w 648"/>
                <a:gd name="T11" fmla="*/ 0 h 639"/>
              </a:gdLst>
              <a:ahLst/>
              <a:cxnLst>
                <a:cxn ang="0">
                  <a:pos x="T0" y="T1"/>
                </a:cxn>
                <a:cxn ang="0">
                  <a:pos x="T2" y="T3"/>
                </a:cxn>
                <a:cxn ang="0">
                  <a:pos x="T4" y="T5"/>
                </a:cxn>
                <a:cxn ang="0">
                  <a:pos x="T6" y="T7"/>
                </a:cxn>
                <a:cxn ang="0">
                  <a:pos x="T8" y="T9"/>
                </a:cxn>
                <a:cxn ang="0">
                  <a:pos x="T10" y="T11"/>
                </a:cxn>
              </a:cxnLst>
              <a:rect l="0" t="0" r="r" b="b"/>
              <a:pathLst>
                <a:path w="648" h="639">
                  <a:moveTo>
                    <a:pt x="648" y="0"/>
                  </a:moveTo>
                  <a:lnTo>
                    <a:pt x="648" y="0"/>
                  </a:lnTo>
                  <a:lnTo>
                    <a:pt x="0" y="0"/>
                  </a:lnTo>
                  <a:lnTo>
                    <a:pt x="0" y="639"/>
                  </a:lnTo>
                  <a:lnTo>
                    <a:pt x="648" y="639"/>
                  </a:lnTo>
                  <a:lnTo>
                    <a:pt x="648" y="0"/>
                  </a:lnTo>
                  <a:close/>
                </a:path>
              </a:pathLst>
            </a:custGeom>
            <a:solidFill>
              <a:schemeClr val="tx2">
                <a:lumMod val="50000"/>
                <a:alpha val="3000"/>
              </a:schemeClr>
            </a:solidFill>
            <a:ln>
              <a:noFill/>
            </a:ln>
          </p:spPr>
          <p:txBody>
            <a:bodyPr vert="horz" wrap="square" lIns="91440" tIns="45720" rIns="91440" bIns="45720" numCol="1" anchor="t" anchorCtr="0" compatLnSpc="1"/>
            <a:lstStyle/>
            <a:p>
              <a:endParaRPr lang="id-ID" sz="1800"/>
            </a:p>
          </p:txBody>
        </p:sp>
        <p:sp>
          <p:nvSpPr>
            <p:cNvPr id="80" name="Freeform 45"/>
            <p:cNvSpPr/>
            <p:nvPr/>
          </p:nvSpPr>
          <p:spPr bwMode="auto">
            <a:xfrm>
              <a:off x="10639425" y="2111376"/>
              <a:ext cx="1028700" cy="1014411"/>
            </a:xfrm>
            <a:custGeom>
              <a:avLst/>
              <a:gdLst>
                <a:gd name="T0" fmla="*/ 648 w 648"/>
                <a:gd name="T1" fmla="*/ 0 h 639"/>
                <a:gd name="T2" fmla="*/ 648 w 648"/>
                <a:gd name="T3" fmla="*/ 0 h 639"/>
                <a:gd name="T4" fmla="*/ 0 w 648"/>
                <a:gd name="T5" fmla="*/ 0 h 639"/>
                <a:gd name="T6" fmla="*/ 0 w 648"/>
                <a:gd name="T7" fmla="*/ 639 h 639"/>
                <a:gd name="T8" fmla="*/ 648 w 648"/>
                <a:gd name="T9" fmla="*/ 639 h 639"/>
                <a:gd name="T10" fmla="*/ 648 w 648"/>
                <a:gd name="T11" fmla="*/ 0 h 639"/>
              </a:gdLst>
              <a:ahLst/>
              <a:cxnLst>
                <a:cxn ang="0">
                  <a:pos x="T0" y="T1"/>
                </a:cxn>
                <a:cxn ang="0">
                  <a:pos x="T2" y="T3"/>
                </a:cxn>
                <a:cxn ang="0">
                  <a:pos x="T4" y="T5"/>
                </a:cxn>
                <a:cxn ang="0">
                  <a:pos x="T6" y="T7"/>
                </a:cxn>
                <a:cxn ang="0">
                  <a:pos x="T8" y="T9"/>
                </a:cxn>
                <a:cxn ang="0">
                  <a:pos x="T10" y="T11"/>
                </a:cxn>
              </a:cxnLst>
              <a:rect l="0" t="0" r="r" b="b"/>
              <a:pathLst>
                <a:path w="648" h="639">
                  <a:moveTo>
                    <a:pt x="648" y="0"/>
                  </a:moveTo>
                  <a:lnTo>
                    <a:pt x="648" y="0"/>
                  </a:lnTo>
                  <a:lnTo>
                    <a:pt x="0" y="0"/>
                  </a:lnTo>
                  <a:lnTo>
                    <a:pt x="0" y="639"/>
                  </a:lnTo>
                  <a:lnTo>
                    <a:pt x="648" y="639"/>
                  </a:lnTo>
                  <a:lnTo>
                    <a:pt x="648" y="0"/>
                  </a:lnTo>
                  <a:close/>
                </a:path>
              </a:pathLst>
            </a:custGeom>
            <a:solidFill>
              <a:schemeClr val="tx2">
                <a:lumMod val="50000"/>
                <a:alpha val="2000"/>
              </a:schemeClr>
            </a:solidFill>
            <a:ln>
              <a:noFill/>
            </a:ln>
          </p:spPr>
          <p:txBody>
            <a:bodyPr vert="horz" wrap="square" lIns="91440" tIns="45720" rIns="91440" bIns="45720" numCol="1" anchor="t" anchorCtr="0" compatLnSpc="1"/>
            <a:lstStyle/>
            <a:p>
              <a:endParaRPr lang="id-ID" sz="1800"/>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1452832" y="2462380"/>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7" name="Picture Placeholder 4"/>
          <p:cNvSpPr>
            <a:spLocks noGrp="1"/>
          </p:cNvSpPr>
          <p:nvPr>
            <p:ph type="pic" sz="quarter" idx="11"/>
          </p:nvPr>
        </p:nvSpPr>
        <p:spPr>
          <a:xfrm>
            <a:off x="4112869" y="2462380"/>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8" name="Picture Placeholder 4"/>
          <p:cNvSpPr>
            <a:spLocks noGrp="1"/>
          </p:cNvSpPr>
          <p:nvPr>
            <p:ph type="pic" sz="quarter" idx="12"/>
          </p:nvPr>
        </p:nvSpPr>
        <p:spPr>
          <a:xfrm>
            <a:off x="6738559" y="2111471"/>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a:effectLst/>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9" name="Picture Placeholder 4"/>
          <p:cNvSpPr>
            <a:spLocks noGrp="1"/>
          </p:cNvSpPr>
          <p:nvPr>
            <p:ph type="pic" sz="quarter" idx="13"/>
          </p:nvPr>
        </p:nvSpPr>
        <p:spPr>
          <a:xfrm>
            <a:off x="9381423" y="2462380"/>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155336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7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75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750"/>
                                  </p:stCondLst>
                                  <p:endCondLst>
                                    <p:cond evt="begin" delay="0">
                                      <p:tn val="17"/>
                                    </p:cond>
                                  </p:end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A0E715-9177-41E1-AB26-3AC0F9BA9F8A}" type="datetimeFigureOut">
              <a:rPr lang="zh-CN" altLang="en-US" smtClean="0"/>
              <a:t>2024/3/11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0E715-9177-41E1-AB26-3AC0F9BA9F8A}" type="datetimeFigureOut">
              <a:rPr lang="zh-CN" altLang="en-US" smtClean="0"/>
              <a:t>2024/3/11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62D17-DAE3-4D3E-8515-8E4B54A655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4.jpeg"/><Relationship Id="rId2" Type="http://schemas.openxmlformats.org/officeDocument/2006/relationships/tags" Target="../tags/tag2.xml"/><Relationship Id="rId16" Type="http://schemas.openxmlformats.org/officeDocument/2006/relationships/image" Target="../media/image3.jpeg"/><Relationship Id="rId20" Type="http://schemas.openxmlformats.org/officeDocument/2006/relationships/image" Target="../media/image7.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1.xml"/><Relationship Id="rId10" Type="http://schemas.openxmlformats.org/officeDocument/2006/relationships/tags" Target="../tags/tag10.xml"/><Relationship Id="rId19" Type="http://schemas.openxmlformats.org/officeDocument/2006/relationships/image" Target="../media/image6.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15.xml"/><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3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tags" Target="../tags/tag18.xml"/><Relationship Id="rId7" Type="http://schemas.openxmlformats.org/officeDocument/2006/relationships/image" Target="../media/image35.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notesSlide" Target="../notesSlides/notesSlide10.xml"/><Relationship Id="rId10" Type="http://schemas.openxmlformats.org/officeDocument/2006/relationships/image" Target="../media/image38.jpeg"/><Relationship Id="rId4" Type="http://schemas.openxmlformats.org/officeDocument/2006/relationships/slideLayout" Target="../slideLayouts/slideLayout23.xml"/><Relationship Id="rId9"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tags" Target="../tags/tag21.xml"/><Relationship Id="rId7" Type="http://schemas.openxmlformats.org/officeDocument/2006/relationships/image" Target="../media/image41.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0.jpeg"/><Relationship Id="rId5" Type="http://schemas.openxmlformats.org/officeDocument/2006/relationships/notesSlide" Target="../notesSlides/notesSlide11.xml"/><Relationship Id="rId4" Type="http://schemas.openxmlformats.org/officeDocument/2006/relationships/slideLayout" Target="../slideLayouts/slideLayout24.xml"/><Relationship Id="rId9" Type="http://schemas.openxmlformats.org/officeDocument/2006/relationships/image" Target="../media/image43.jpeg"/></Relationships>
</file>

<file path=ppt/slides/_rels/slide2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tags" Target="../tags/tag24.xml"/><Relationship Id="rId7" Type="http://schemas.openxmlformats.org/officeDocument/2006/relationships/image" Target="../media/image45.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4.png"/><Relationship Id="rId5" Type="http://schemas.openxmlformats.org/officeDocument/2006/relationships/notesSlide" Target="../notesSlides/notesSlide12.xml"/><Relationship Id="rId4" Type="http://schemas.openxmlformats.org/officeDocument/2006/relationships/slideLayout" Target="../slideLayouts/slideLayout34.xml"/><Relationship Id="rId9" Type="http://schemas.openxmlformats.org/officeDocument/2006/relationships/image" Target="../media/image47.jpeg"/></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7.xml"/><Relationship Id="rId7" Type="http://schemas.openxmlformats.org/officeDocument/2006/relationships/image" Target="../media/image49.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8.png"/><Relationship Id="rId5" Type="http://schemas.openxmlformats.org/officeDocument/2006/relationships/notesSlide" Target="../notesSlides/notesSlide13.xml"/><Relationship Id="rId4" Type="http://schemas.openxmlformats.org/officeDocument/2006/relationships/slideLayout" Target="../slideLayouts/slideLayout32.xml"/><Relationship Id="rId9" Type="http://schemas.openxmlformats.org/officeDocument/2006/relationships/image" Target="../media/image51.jpe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15.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图片 13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rotWithShape="1">
          <a:blip r:embed="rId16">
            <a:extLst>
              <a:ext uri="{28A0092B-C50C-407E-A947-70E740481C1C}">
                <a14:useLocalDpi xmlns:a14="http://schemas.microsoft.com/office/drawing/2010/main" val="0"/>
              </a:ext>
            </a:extLst>
          </a:blip>
          <a:srcRect t="33482" b="17448"/>
          <a:stretch>
            <a:fillRect/>
          </a:stretch>
        </p:blipFill>
        <p:spPr>
          <a:xfrm>
            <a:off x="-515363" y="715719"/>
            <a:ext cx="13393916" cy="5426562"/>
          </a:xfrm>
          <a:custGeom>
            <a:avLst/>
            <a:gdLst>
              <a:gd name="connsiteX0" fmla="*/ 0 w 7620000"/>
              <a:gd name="connsiteY0" fmla="*/ 8109901 h 8109901"/>
              <a:gd name="connsiteX1" fmla="*/ 0 w 7620000"/>
              <a:gd name="connsiteY1" fmla="*/ 666811 h 8109901"/>
              <a:gd name="connsiteX2" fmla="*/ 246185 w 7620000"/>
              <a:gd name="connsiteY2" fmla="*/ 1181563 h 8109901"/>
              <a:gd name="connsiteX3" fmla="*/ 354589 w 7620000"/>
              <a:gd name="connsiteY3" fmla="*/ 1120134 h 8109901"/>
              <a:gd name="connsiteX4" fmla="*/ 472954 w 7620000"/>
              <a:gd name="connsiteY4" fmla="*/ 1044182 h 8109901"/>
              <a:gd name="connsiteX5" fmla="*/ 982023 w 7620000"/>
              <a:gd name="connsiteY5" fmla="*/ 831558 h 8109901"/>
              <a:gd name="connsiteX6" fmla="*/ 1126136 w 7620000"/>
              <a:gd name="connsiteY6" fmla="*/ 798527 h 8109901"/>
              <a:gd name="connsiteX7" fmla="*/ 1137139 w 7620000"/>
              <a:gd name="connsiteY7" fmla="*/ 794700 h 8109901"/>
              <a:gd name="connsiteX8" fmla="*/ 1158010 w 7620000"/>
              <a:gd name="connsiteY8" fmla="*/ 791222 h 8109901"/>
              <a:gd name="connsiteX9" fmla="*/ 1169053 w 7620000"/>
              <a:gd name="connsiteY9" fmla="*/ 788691 h 8109901"/>
              <a:gd name="connsiteX10" fmla="*/ 1195823 w 7620000"/>
              <a:gd name="connsiteY10" fmla="*/ 784920 h 8109901"/>
              <a:gd name="connsiteX11" fmla="*/ 1348154 w 7620000"/>
              <a:gd name="connsiteY11" fmla="*/ 759532 h 8109901"/>
              <a:gd name="connsiteX12" fmla="*/ 1368960 w 7620000"/>
              <a:gd name="connsiteY12" fmla="*/ 761018 h 8109901"/>
              <a:gd name="connsiteX13" fmla="*/ 1559142 w 7620000"/>
              <a:gd name="connsiteY13" fmla="*/ 750564 h 8109901"/>
              <a:gd name="connsiteX14" fmla="*/ 1937620 w 7620000"/>
              <a:gd name="connsiteY14" fmla="*/ 778142 h 8109901"/>
              <a:gd name="connsiteX15" fmla="*/ 2072678 w 7620000"/>
              <a:gd name="connsiteY15" fmla="*/ 805756 h 8109901"/>
              <a:gd name="connsiteX16" fmla="*/ 2086709 w 7620000"/>
              <a:gd name="connsiteY16" fmla="*/ 806424 h 8109901"/>
              <a:gd name="connsiteX17" fmla="*/ 2107077 w 7620000"/>
              <a:gd name="connsiteY17" fmla="*/ 812789 h 8109901"/>
              <a:gd name="connsiteX18" fmla="*/ 2118167 w 7620000"/>
              <a:gd name="connsiteY18" fmla="*/ 815057 h 8109901"/>
              <a:gd name="connsiteX19" fmla="*/ 2244287 w 7620000"/>
              <a:gd name="connsiteY19" fmla="*/ 852434 h 8109901"/>
              <a:gd name="connsiteX20" fmla="*/ 2290871 w 7620000"/>
              <a:gd name="connsiteY20" fmla="*/ 757592 h 8109901"/>
              <a:gd name="connsiteX21" fmla="*/ 3507743 w 7620000"/>
              <a:gd name="connsiteY21" fmla="*/ 24633 h 8109901"/>
              <a:gd name="connsiteX22" fmla="*/ 3953834 w 7620000"/>
              <a:gd name="connsiteY22" fmla="*/ 3771 h 8109901"/>
              <a:gd name="connsiteX23" fmla="*/ 4024791 w 7620000"/>
              <a:gd name="connsiteY23" fmla="*/ 10691 h 8109901"/>
              <a:gd name="connsiteX24" fmla="*/ 4032739 w 7620000"/>
              <a:gd name="connsiteY24" fmla="*/ 9255 h 8109901"/>
              <a:gd name="connsiteX25" fmla="*/ 4665785 w 7620000"/>
              <a:gd name="connsiteY25" fmla="*/ 56147 h 8109901"/>
              <a:gd name="connsiteX26" fmla="*/ 5146431 w 7620000"/>
              <a:gd name="connsiteY26" fmla="*/ 138209 h 8109901"/>
              <a:gd name="connsiteX27" fmla="*/ 6013939 w 7620000"/>
              <a:gd name="connsiteY27" fmla="*/ 325778 h 8109901"/>
              <a:gd name="connsiteX28" fmla="*/ 6951786 w 7620000"/>
              <a:gd name="connsiteY28" fmla="*/ 712639 h 8109901"/>
              <a:gd name="connsiteX29" fmla="*/ 7549663 w 7620000"/>
              <a:gd name="connsiteY29" fmla="*/ 982270 h 8109901"/>
              <a:gd name="connsiteX30" fmla="*/ 7620000 w 7620000"/>
              <a:gd name="connsiteY30" fmla="*/ 1032512 h 8109901"/>
              <a:gd name="connsiteX31" fmla="*/ 7620000 w 7620000"/>
              <a:gd name="connsiteY31" fmla="*/ 8109901 h 810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620000" h="8109901">
                <a:moveTo>
                  <a:pt x="0" y="8109901"/>
                </a:moveTo>
                <a:lnTo>
                  <a:pt x="0" y="666811"/>
                </a:lnTo>
                <a:lnTo>
                  <a:pt x="246185" y="1181563"/>
                </a:lnTo>
                <a:lnTo>
                  <a:pt x="354589" y="1120134"/>
                </a:lnTo>
                <a:lnTo>
                  <a:pt x="472954" y="1044182"/>
                </a:lnTo>
                <a:cubicBezTo>
                  <a:pt x="627878" y="954104"/>
                  <a:pt x="798888" y="881879"/>
                  <a:pt x="982023" y="831558"/>
                </a:cubicBezTo>
                <a:lnTo>
                  <a:pt x="1126136" y="798527"/>
                </a:lnTo>
                <a:lnTo>
                  <a:pt x="1137139" y="794700"/>
                </a:lnTo>
                <a:lnTo>
                  <a:pt x="1158010" y="791222"/>
                </a:lnTo>
                <a:lnTo>
                  <a:pt x="1169053" y="788691"/>
                </a:lnTo>
                <a:lnTo>
                  <a:pt x="1195823" y="784920"/>
                </a:lnTo>
                <a:lnTo>
                  <a:pt x="1348154" y="759532"/>
                </a:lnTo>
                <a:lnTo>
                  <a:pt x="1368960" y="761018"/>
                </a:lnTo>
                <a:lnTo>
                  <a:pt x="1559142" y="750564"/>
                </a:lnTo>
                <a:cubicBezTo>
                  <a:pt x="1688472" y="749002"/>
                  <a:pt x="1815093" y="758513"/>
                  <a:pt x="1937620" y="778142"/>
                </a:cubicBezTo>
                <a:lnTo>
                  <a:pt x="2072678" y="805756"/>
                </a:lnTo>
                <a:lnTo>
                  <a:pt x="2086709" y="806424"/>
                </a:lnTo>
                <a:lnTo>
                  <a:pt x="2107077" y="812789"/>
                </a:lnTo>
                <a:lnTo>
                  <a:pt x="2118167" y="815057"/>
                </a:lnTo>
                <a:lnTo>
                  <a:pt x="2244287" y="852434"/>
                </a:lnTo>
                <a:lnTo>
                  <a:pt x="2290871" y="757592"/>
                </a:lnTo>
                <a:cubicBezTo>
                  <a:pt x="2492372" y="400680"/>
                  <a:pt x="2947091" y="109988"/>
                  <a:pt x="3507743" y="24633"/>
                </a:cubicBezTo>
                <a:cubicBezTo>
                  <a:pt x="3660648" y="1355"/>
                  <a:pt x="3810576" y="-4997"/>
                  <a:pt x="3953834" y="3771"/>
                </a:cubicBezTo>
                <a:lnTo>
                  <a:pt x="4024791" y="10691"/>
                </a:lnTo>
                <a:lnTo>
                  <a:pt x="4032739" y="9255"/>
                </a:lnTo>
                <a:lnTo>
                  <a:pt x="4665785" y="56147"/>
                </a:lnTo>
                <a:lnTo>
                  <a:pt x="5146431" y="138209"/>
                </a:lnTo>
                <a:lnTo>
                  <a:pt x="6013939" y="325778"/>
                </a:lnTo>
                <a:lnTo>
                  <a:pt x="6951786" y="712639"/>
                </a:lnTo>
                <a:lnTo>
                  <a:pt x="7549663" y="982270"/>
                </a:lnTo>
                <a:lnTo>
                  <a:pt x="7620000" y="1032512"/>
                </a:lnTo>
                <a:lnTo>
                  <a:pt x="7620000" y="8109901"/>
                </a:lnTo>
                <a:close/>
              </a:path>
            </a:pathLst>
          </a:custGeom>
        </p:spPr>
      </p:pic>
      <p:sp>
        <p:nvSpPr>
          <p:cNvPr id="7" name="Freeform: Shape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034086" y="2327647"/>
            <a:ext cx="1752022" cy="1969215"/>
          </a:xfrm>
          <a:custGeom>
            <a:avLst/>
            <a:gdLst>
              <a:gd name="connsiteX0" fmla="*/ 1445584 w 2890837"/>
              <a:gd name="connsiteY0" fmla="*/ 275674 h 3249205"/>
              <a:gd name="connsiteX1" fmla="*/ 1422440 w 2890837"/>
              <a:gd name="connsiteY1" fmla="*/ 276851 h 3249205"/>
              <a:gd name="connsiteX2" fmla="*/ 1398966 w 2890837"/>
              <a:gd name="connsiteY2" fmla="*/ 280550 h 3249205"/>
              <a:gd name="connsiteX3" fmla="*/ 1374831 w 2890837"/>
              <a:gd name="connsiteY3" fmla="*/ 286433 h 3249205"/>
              <a:gd name="connsiteX4" fmla="*/ 1349869 w 2890837"/>
              <a:gd name="connsiteY4" fmla="*/ 294839 h 3249205"/>
              <a:gd name="connsiteX5" fmla="*/ 1323420 w 2890837"/>
              <a:gd name="connsiteY5" fmla="*/ 305766 h 3249205"/>
              <a:gd name="connsiteX6" fmla="*/ 1295317 w 2890837"/>
              <a:gd name="connsiteY6" fmla="*/ 318879 h 3249205"/>
              <a:gd name="connsiteX7" fmla="*/ 1265231 w 2890837"/>
              <a:gd name="connsiteY7" fmla="*/ 334513 h 3249205"/>
              <a:gd name="connsiteX8" fmla="*/ 1232829 w 2890837"/>
              <a:gd name="connsiteY8" fmla="*/ 352333 h 3249205"/>
              <a:gd name="connsiteX9" fmla="*/ 1197784 w 2890837"/>
              <a:gd name="connsiteY9" fmla="*/ 372843 h 3249205"/>
              <a:gd name="connsiteX10" fmla="*/ 1159597 w 2890837"/>
              <a:gd name="connsiteY10" fmla="*/ 395538 h 3249205"/>
              <a:gd name="connsiteX11" fmla="*/ 1118105 w 2890837"/>
              <a:gd name="connsiteY11" fmla="*/ 420922 h 3249205"/>
              <a:gd name="connsiteX12" fmla="*/ 1072810 w 2890837"/>
              <a:gd name="connsiteY12" fmla="*/ 448325 h 3249205"/>
              <a:gd name="connsiteX13" fmla="*/ 1023547 w 2890837"/>
              <a:gd name="connsiteY13" fmla="*/ 478417 h 3249205"/>
              <a:gd name="connsiteX14" fmla="*/ 969987 w 2890837"/>
              <a:gd name="connsiteY14" fmla="*/ 510694 h 3249205"/>
              <a:gd name="connsiteX15" fmla="*/ 911633 w 2890837"/>
              <a:gd name="connsiteY15" fmla="*/ 545662 h 3249205"/>
              <a:gd name="connsiteX16" fmla="*/ 848154 w 2890837"/>
              <a:gd name="connsiteY16" fmla="*/ 582646 h 3249205"/>
              <a:gd name="connsiteX17" fmla="*/ 784675 w 2890837"/>
              <a:gd name="connsiteY17" fmla="*/ 619463 h 3249205"/>
              <a:gd name="connsiteX18" fmla="*/ 725493 w 2890837"/>
              <a:gd name="connsiteY18" fmla="*/ 652917 h 3249205"/>
              <a:gd name="connsiteX19" fmla="*/ 670942 w 2890837"/>
              <a:gd name="connsiteY19" fmla="*/ 683345 h 3249205"/>
              <a:gd name="connsiteX20" fmla="*/ 620356 w 2890837"/>
              <a:gd name="connsiteY20" fmla="*/ 711420 h 3249205"/>
              <a:gd name="connsiteX21" fmla="*/ 574235 w 2890837"/>
              <a:gd name="connsiteY21" fmla="*/ 737141 h 3249205"/>
              <a:gd name="connsiteX22" fmla="*/ 531750 w 2890837"/>
              <a:gd name="connsiteY22" fmla="*/ 760845 h 3249205"/>
              <a:gd name="connsiteX23" fmla="*/ 493068 w 2890837"/>
              <a:gd name="connsiteY23" fmla="*/ 782699 h 3249205"/>
              <a:gd name="connsiteX24" fmla="*/ 457857 w 2890837"/>
              <a:gd name="connsiteY24" fmla="*/ 803041 h 3249205"/>
              <a:gd name="connsiteX25" fmla="*/ 426282 w 2890837"/>
              <a:gd name="connsiteY25" fmla="*/ 822374 h 3249205"/>
              <a:gd name="connsiteX26" fmla="*/ 397684 w 2890837"/>
              <a:gd name="connsiteY26" fmla="*/ 840865 h 3249205"/>
              <a:gd name="connsiteX27" fmla="*/ 372392 w 2890837"/>
              <a:gd name="connsiteY27" fmla="*/ 858686 h 3249205"/>
              <a:gd name="connsiteX28" fmla="*/ 349909 w 2890837"/>
              <a:gd name="connsiteY28" fmla="*/ 876505 h 3249205"/>
              <a:gd name="connsiteX29" fmla="*/ 330072 w 2890837"/>
              <a:gd name="connsiteY29" fmla="*/ 893989 h 3249205"/>
              <a:gd name="connsiteX30" fmla="*/ 313045 w 2890837"/>
              <a:gd name="connsiteY30" fmla="*/ 911977 h 3249205"/>
              <a:gd name="connsiteX31" fmla="*/ 298167 w 2890837"/>
              <a:gd name="connsiteY31" fmla="*/ 930637 h 3249205"/>
              <a:gd name="connsiteX32" fmla="*/ 285604 w 2890837"/>
              <a:gd name="connsiteY32" fmla="*/ 950138 h 3249205"/>
              <a:gd name="connsiteX33" fmla="*/ 275189 w 2890837"/>
              <a:gd name="connsiteY33" fmla="*/ 970816 h 3249205"/>
              <a:gd name="connsiteX34" fmla="*/ 266593 w 2890837"/>
              <a:gd name="connsiteY34" fmla="*/ 993007 h 3249205"/>
              <a:gd name="connsiteX35" fmla="*/ 259650 w 2890837"/>
              <a:gd name="connsiteY35" fmla="*/ 1017047 h 3249205"/>
              <a:gd name="connsiteX36" fmla="*/ 254360 w 2890837"/>
              <a:gd name="connsiteY36" fmla="*/ 1043104 h 3249205"/>
              <a:gd name="connsiteX37" fmla="*/ 250393 w 2890837"/>
              <a:gd name="connsiteY37" fmla="*/ 1071515 h 3249205"/>
              <a:gd name="connsiteX38" fmla="*/ 247748 w 2890837"/>
              <a:gd name="connsiteY38" fmla="*/ 1102616 h 3249205"/>
              <a:gd name="connsiteX39" fmla="*/ 246094 w 2890837"/>
              <a:gd name="connsiteY39" fmla="*/ 1136574 h 3249205"/>
              <a:gd name="connsiteX40" fmla="*/ 245433 w 2890837"/>
              <a:gd name="connsiteY40" fmla="*/ 1173895 h 3249205"/>
              <a:gd name="connsiteX41" fmla="*/ 245268 w 2890837"/>
              <a:gd name="connsiteY41" fmla="*/ 1214914 h 3249205"/>
              <a:gd name="connsiteX42" fmla="*/ 245764 w 2890837"/>
              <a:gd name="connsiteY42" fmla="*/ 1259632 h 3249205"/>
              <a:gd name="connsiteX43" fmla="*/ 246756 w 2890837"/>
              <a:gd name="connsiteY43" fmla="*/ 1308216 h 3249205"/>
              <a:gd name="connsiteX44" fmla="*/ 247748 w 2890837"/>
              <a:gd name="connsiteY44" fmla="*/ 1361507 h 3249205"/>
              <a:gd name="connsiteX45" fmla="*/ 248905 w 2890837"/>
              <a:gd name="connsiteY45" fmla="*/ 1419506 h 3249205"/>
              <a:gd name="connsiteX46" fmla="*/ 249897 w 2890837"/>
              <a:gd name="connsiteY46" fmla="*/ 1482380 h 3249205"/>
              <a:gd name="connsiteX47" fmla="*/ 250723 w 2890837"/>
              <a:gd name="connsiteY47" fmla="*/ 1550801 h 3249205"/>
              <a:gd name="connsiteX48" fmla="*/ 251054 w 2890837"/>
              <a:gd name="connsiteY48" fmla="*/ 1624603 h 3249205"/>
              <a:gd name="connsiteX49" fmla="*/ 250723 w 2890837"/>
              <a:gd name="connsiteY49" fmla="*/ 1698403 h 3249205"/>
              <a:gd name="connsiteX50" fmla="*/ 249897 w 2890837"/>
              <a:gd name="connsiteY50" fmla="*/ 1766825 h 3249205"/>
              <a:gd name="connsiteX51" fmla="*/ 248905 w 2890837"/>
              <a:gd name="connsiteY51" fmla="*/ 1829699 h 3249205"/>
              <a:gd name="connsiteX52" fmla="*/ 247748 w 2890837"/>
              <a:gd name="connsiteY52" fmla="*/ 1887697 h 3249205"/>
              <a:gd name="connsiteX53" fmla="*/ 246756 w 2890837"/>
              <a:gd name="connsiteY53" fmla="*/ 1940988 h 3249205"/>
              <a:gd name="connsiteX54" fmla="*/ 245764 w 2890837"/>
              <a:gd name="connsiteY54" fmla="*/ 1989573 h 3249205"/>
              <a:gd name="connsiteX55" fmla="*/ 245268 w 2890837"/>
              <a:gd name="connsiteY55" fmla="*/ 2034290 h 3249205"/>
              <a:gd name="connsiteX56" fmla="*/ 245433 w 2890837"/>
              <a:gd name="connsiteY56" fmla="*/ 2075310 h 3249205"/>
              <a:gd name="connsiteX57" fmla="*/ 246094 w 2890837"/>
              <a:gd name="connsiteY57" fmla="*/ 2112630 h 3249205"/>
              <a:gd name="connsiteX58" fmla="*/ 247748 w 2890837"/>
              <a:gd name="connsiteY58" fmla="*/ 2146589 h 3249205"/>
              <a:gd name="connsiteX59" fmla="*/ 250393 w 2890837"/>
              <a:gd name="connsiteY59" fmla="*/ 2177690 h 3249205"/>
              <a:gd name="connsiteX60" fmla="*/ 254525 w 2890837"/>
              <a:gd name="connsiteY60" fmla="*/ 2206100 h 3249205"/>
              <a:gd name="connsiteX61" fmla="*/ 259650 w 2890837"/>
              <a:gd name="connsiteY61" fmla="*/ 2232158 h 3249205"/>
              <a:gd name="connsiteX62" fmla="*/ 266593 w 2890837"/>
              <a:gd name="connsiteY62" fmla="*/ 2256198 h 3249205"/>
              <a:gd name="connsiteX63" fmla="*/ 275189 w 2890837"/>
              <a:gd name="connsiteY63" fmla="*/ 2278388 h 3249205"/>
              <a:gd name="connsiteX64" fmla="*/ 285604 w 2890837"/>
              <a:gd name="connsiteY64" fmla="*/ 2299066 h 3249205"/>
              <a:gd name="connsiteX65" fmla="*/ 298167 w 2890837"/>
              <a:gd name="connsiteY65" fmla="*/ 2318567 h 3249205"/>
              <a:gd name="connsiteX66" fmla="*/ 313045 w 2890837"/>
              <a:gd name="connsiteY66" fmla="*/ 2337228 h 3249205"/>
              <a:gd name="connsiteX67" fmla="*/ 330072 w 2890837"/>
              <a:gd name="connsiteY67" fmla="*/ 2355215 h 3249205"/>
              <a:gd name="connsiteX68" fmla="*/ 349909 w 2890837"/>
              <a:gd name="connsiteY68" fmla="*/ 2372699 h 3249205"/>
              <a:gd name="connsiteX69" fmla="*/ 372557 w 2890837"/>
              <a:gd name="connsiteY69" fmla="*/ 2390519 h 3249205"/>
              <a:gd name="connsiteX70" fmla="*/ 397684 w 2890837"/>
              <a:gd name="connsiteY70" fmla="*/ 2408339 h 3249205"/>
              <a:gd name="connsiteX71" fmla="*/ 426282 w 2890837"/>
              <a:gd name="connsiteY71" fmla="*/ 2426663 h 3249205"/>
              <a:gd name="connsiteX72" fmla="*/ 458022 w 2890837"/>
              <a:gd name="connsiteY72" fmla="*/ 2446164 h 3249205"/>
              <a:gd name="connsiteX73" fmla="*/ 493068 w 2890837"/>
              <a:gd name="connsiteY73" fmla="*/ 2466506 h 3249205"/>
              <a:gd name="connsiteX74" fmla="*/ 531750 w 2890837"/>
              <a:gd name="connsiteY74" fmla="*/ 2488360 h 3249205"/>
              <a:gd name="connsiteX75" fmla="*/ 574235 w 2890837"/>
              <a:gd name="connsiteY75" fmla="*/ 2512064 h 3249205"/>
              <a:gd name="connsiteX76" fmla="*/ 620356 w 2890837"/>
              <a:gd name="connsiteY76" fmla="*/ 2537617 h 3249205"/>
              <a:gd name="connsiteX77" fmla="*/ 670942 w 2890837"/>
              <a:gd name="connsiteY77" fmla="*/ 2565691 h 3249205"/>
              <a:gd name="connsiteX78" fmla="*/ 725493 w 2890837"/>
              <a:gd name="connsiteY78" fmla="*/ 2596288 h 3249205"/>
              <a:gd name="connsiteX79" fmla="*/ 784675 w 2890837"/>
              <a:gd name="connsiteY79" fmla="*/ 2629742 h 3249205"/>
              <a:gd name="connsiteX80" fmla="*/ 848154 w 2890837"/>
              <a:gd name="connsiteY80" fmla="*/ 2666559 h 3249205"/>
              <a:gd name="connsiteX81" fmla="*/ 911633 w 2890837"/>
              <a:gd name="connsiteY81" fmla="*/ 2703543 h 3249205"/>
              <a:gd name="connsiteX82" fmla="*/ 969987 w 2890837"/>
              <a:gd name="connsiteY82" fmla="*/ 2738510 h 3249205"/>
              <a:gd name="connsiteX83" fmla="*/ 1023547 w 2890837"/>
              <a:gd name="connsiteY83" fmla="*/ 2770788 h 3249205"/>
              <a:gd name="connsiteX84" fmla="*/ 1072810 w 2890837"/>
              <a:gd name="connsiteY84" fmla="*/ 2800880 h 3249205"/>
              <a:gd name="connsiteX85" fmla="*/ 1118105 w 2890837"/>
              <a:gd name="connsiteY85" fmla="*/ 2828282 h 3249205"/>
              <a:gd name="connsiteX86" fmla="*/ 1159597 w 2890837"/>
              <a:gd name="connsiteY86" fmla="*/ 2853667 h 3249205"/>
              <a:gd name="connsiteX87" fmla="*/ 1197784 w 2890837"/>
              <a:gd name="connsiteY87" fmla="*/ 2876362 h 3249205"/>
              <a:gd name="connsiteX88" fmla="*/ 1232829 w 2890837"/>
              <a:gd name="connsiteY88" fmla="*/ 2896872 h 3249205"/>
              <a:gd name="connsiteX89" fmla="*/ 1265231 w 2890837"/>
              <a:gd name="connsiteY89" fmla="*/ 2914691 h 3249205"/>
              <a:gd name="connsiteX90" fmla="*/ 1295317 w 2890837"/>
              <a:gd name="connsiteY90" fmla="*/ 2930326 h 3249205"/>
              <a:gd name="connsiteX91" fmla="*/ 1323420 w 2890837"/>
              <a:gd name="connsiteY91" fmla="*/ 2943438 h 3249205"/>
              <a:gd name="connsiteX92" fmla="*/ 1349869 w 2890837"/>
              <a:gd name="connsiteY92" fmla="*/ 2954366 h 3249205"/>
              <a:gd name="connsiteX93" fmla="*/ 1374831 w 2890837"/>
              <a:gd name="connsiteY93" fmla="*/ 2962771 h 3249205"/>
              <a:gd name="connsiteX94" fmla="*/ 1398966 w 2890837"/>
              <a:gd name="connsiteY94" fmla="*/ 2968655 h 3249205"/>
              <a:gd name="connsiteX95" fmla="*/ 1422440 w 2890837"/>
              <a:gd name="connsiteY95" fmla="*/ 2972354 h 3249205"/>
              <a:gd name="connsiteX96" fmla="*/ 1445584 w 2890837"/>
              <a:gd name="connsiteY96" fmla="*/ 2973530 h 3249205"/>
              <a:gd name="connsiteX97" fmla="*/ 1468396 w 2890837"/>
              <a:gd name="connsiteY97" fmla="*/ 2972354 h 3249205"/>
              <a:gd name="connsiteX98" fmla="*/ 1491870 w 2890837"/>
              <a:gd name="connsiteY98" fmla="*/ 2968655 h 3249205"/>
              <a:gd name="connsiteX99" fmla="*/ 1516005 w 2890837"/>
              <a:gd name="connsiteY99" fmla="*/ 2962771 h 3249205"/>
              <a:gd name="connsiteX100" fmla="*/ 1540967 w 2890837"/>
              <a:gd name="connsiteY100" fmla="*/ 2954366 h 3249205"/>
              <a:gd name="connsiteX101" fmla="*/ 1567417 w 2890837"/>
              <a:gd name="connsiteY101" fmla="*/ 2943438 h 3249205"/>
              <a:gd name="connsiteX102" fmla="*/ 1595519 w 2890837"/>
              <a:gd name="connsiteY102" fmla="*/ 2930326 h 3249205"/>
              <a:gd name="connsiteX103" fmla="*/ 1625606 w 2890837"/>
              <a:gd name="connsiteY103" fmla="*/ 2914691 h 3249205"/>
              <a:gd name="connsiteX104" fmla="*/ 1658007 w 2890837"/>
              <a:gd name="connsiteY104" fmla="*/ 2896872 h 3249205"/>
              <a:gd name="connsiteX105" fmla="*/ 1693052 w 2890837"/>
              <a:gd name="connsiteY105" fmla="*/ 2876362 h 3249205"/>
              <a:gd name="connsiteX106" fmla="*/ 1731239 w 2890837"/>
              <a:gd name="connsiteY106" fmla="*/ 2853667 h 3249205"/>
              <a:gd name="connsiteX107" fmla="*/ 1772732 w 2890837"/>
              <a:gd name="connsiteY107" fmla="*/ 2828282 h 3249205"/>
              <a:gd name="connsiteX108" fmla="*/ 1818027 w 2890837"/>
              <a:gd name="connsiteY108" fmla="*/ 2800880 h 3249205"/>
              <a:gd name="connsiteX109" fmla="*/ 1867289 w 2890837"/>
              <a:gd name="connsiteY109" fmla="*/ 2770788 h 3249205"/>
              <a:gd name="connsiteX110" fmla="*/ 1920849 w 2890837"/>
              <a:gd name="connsiteY110" fmla="*/ 2738510 h 3249205"/>
              <a:gd name="connsiteX111" fmla="*/ 1979204 w 2890837"/>
              <a:gd name="connsiteY111" fmla="*/ 2703543 h 3249205"/>
              <a:gd name="connsiteX112" fmla="*/ 2042683 w 2890837"/>
              <a:gd name="connsiteY112" fmla="*/ 2666559 h 3249205"/>
              <a:gd name="connsiteX113" fmla="*/ 2106162 w 2890837"/>
              <a:gd name="connsiteY113" fmla="*/ 2629742 h 3249205"/>
              <a:gd name="connsiteX114" fmla="*/ 2165342 w 2890837"/>
              <a:gd name="connsiteY114" fmla="*/ 2596288 h 3249205"/>
              <a:gd name="connsiteX115" fmla="*/ 2219895 w 2890837"/>
              <a:gd name="connsiteY115" fmla="*/ 2565859 h 3249205"/>
              <a:gd name="connsiteX116" fmla="*/ 2270480 w 2890837"/>
              <a:gd name="connsiteY116" fmla="*/ 2537785 h 3249205"/>
              <a:gd name="connsiteX117" fmla="*/ 2316601 w 2890837"/>
              <a:gd name="connsiteY117" fmla="*/ 2512064 h 3249205"/>
              <a:gd name="connsiteX118" fmla="*/ 2359086 w 2890837"/>
              <a:gd name="connsiteY118" fmla="*/ 2488360 h 3249205"/>
              <a:gd name="connsiteX119" fmla="*/ 2397769 w 2890837"/>
              <a:gd name="connsiteY119" fmla="*/ 2466506 h 3249205"/>
              <a:gd name="connsiteX120" fmla="*/ 2432980 w 2890837"/>
              <a:gd name="connsiteY120" fmla="*/ 2446164 h 3249205"/>
              <a:gd name="connsiteX121" fmla="*/ 2464554 w 2890837"/>
              <a:gd name="connsiteY121" fmla="*/ 2426831 h 3249205"/>
              <a:gd name="connsiteX122" fmla="*/ 2493153 w 2890837"/>
              <a:gd name="connsiteY122" fmla="*/ 2408339 h 3249205"/>
              <a:gd name="connsiteX123" fmla="*/ 2518445 w 2890837"/>
              <a:gd name="connsiteY123" fmla="*/ 2390519 h 3249205"/>
              <a:gd name="connsiteX124" fmla="*/ 2540927 w 2890837"/>
              <a:gd name="connsiteY124" fmla="*/ 2372699 h 3249205"/>
              <a:gd name="connsiteX125" fmla="*/ 2560764 w 2890837"/>
              <a:gd name="connsiteY125" fmla="*/ 2355215 h 3249205"/>
              <a:gd name="connsiteX126" fmla="*/ 2577791 w 2890837"/>
              <a:gd name="connsiteY126" fmla="*/ 2337228 h 3249205"/>
              <a:gd name="connsiteX127" fmla="*/ 2592669 w 2890837"/>
              <a:gd name="connsiteY127" fmla="*/ 2318567 h 3249205"/>
              <a:gd name="connsiteX128" fmla="*/ 2605232 w 2890837"/>
              <a:gd name="connsiteY128" fmla="*/ 2299066 h 3249205"/>
              <a:gd name="connsiteX129" fmla="*/ 2615647 w 2890837"/>
              <a:gd name="connsiteY129" fmla="*/ 2278388 h 3249205"/>
              <a:gd name="connsiteX130" fmla="*/ 2624243 w 2890837"/>
              <a:gd name="connsiteY130" fmla="*/ 2256198 h 3249205"/>
              <a:gd name="connsiteX131" fmla="*/ 2631186 w 2890837"/>
              <a:gd name="connsiteY131" fmla="*/ 2232158 h 3249205"/>
              <a:gd name="connsiteX132" fmla="*/ 2636476 w 2890837"/>
              <a:gd name="connsiteY132" fmla="*/ 2206100 h 3249205"/>
              <a:gd name="connsiteX133" fmla="*/ 2640443 w 2890837"/>
              <a:gd name="connsiteY133" fmla="*/ 2177690 h 3249205"/>
              <a:gd name="connsiteX134" fmla="*/ 2643088 w 2890837"/>
              <a:gd name="connsiteY134" fmla="*/ 2146589 h 3249205"/>
              <a:gd name="connsiteX135" fmla="*/ 2644742 w 2890837"/>
              <a:gd name="connsiteY135" fmla="*/ 2112630 h 3249205"/>
              <a:gd name="connsiteX136" fmla="*/ 2645403 w 2890837"/>
              <a:gd name="connsiteY136" fmla="*/ 2075310 h 3249205"/>
              <a:gd name="connsiteX137" fmla="*/ 2645568 w 2890837"/>
              <a:gd name="connsiteY137" fmla="*/ 2034290 h 3249205"/>
              <a:gd name="connsiteX138" fmla="*/ 2645072 w 2890837"/>
              <a:gd name="connsiteY138" fmla="*/ 1989573 h 3249205"/>
              <a:gd name="connsiteX139" fmla="*/ 2644080 w 2890837"/>
              <a:gd name="connsiteY139" fmla="*/ 1940988 h 3249205"/>
              <a:gd name="connsiteX140" fmla="*/ 2643088 w 2890837"/>
              <a:gd name="connsiteY140" fmla="*/ 1887697 h 3249205"/>
              <a:gd name="connsiteX141" fmla="*/ 2641931 w 2890837"/>
              <a:gd name="connsiteY141" fmla="*/ 1829699 h 3249205"/>
              <a:gd name="connsiteX142" fmla="*/ 2640939 w 2890837"/>
              <a:gd name="connsiteY142" fmla="*/ 1766825 h 3249205"/>
              <a:gd name="connsiteX143" fmla="*/ 2640113 w 2890837"/>
              <a:gd name="connsiteY143" fmla="*/ 1698403 h 3249205"/>
              <a:gd name="connsiteX144" fmla="*/ 2639783 w 2890837"/>
              <a:gd name="connsiteY144" fmla="*/ 1624603 h 3249205"/>
              <a:gd name="connsiteX145" fmla="*/ 2640113 w 2890837"/>
              <a:gd name="connsiteY145" fmla="*/ 1550801 h 3249205"/>
              <a:gd name="connsiteX146" fmla="*/ 2640939 w 2890837"/>
              <a:gd name="connsiteY146" fmla="*/ 1482380 h 3249205"/>
              <a:gd name="connsiteX147" fmla="*/ 2641931 w 2890837"/>
              <a:gd name="connsiteY147" fmla="*/ 1419506 h 3249205"/>
              <a:gd name="connsiteX148" fmla="*/ 2643088 w 2890837"/>
              <a:gd name="connsiteY148" fmla="*/ 1361507 h 3249205"/>
              <a:gd name="connsiteX149" fmla="*/ 2644080 w 2890837"/>
              <a:gd name="connsiteY149" fmla="*/ 1308216 h 3249205"/>
              <a:gd name="connsiteX150" fmla="*/ 2645072 w 2890837"/>
              <a:gd name="connsiteY150" fmla="*/ 1259632 h 3249205"/>
              <a:gd name="connsiteX151" fmla="*/ 2645568 w 2890837"/>
              <a:gd name="connsiteY151" fmla="*/ 1214914 h 3249205"/>
              <a:gd name="connsiteX152" fmla="*/ 2645403 w 2890837"/>
              <a:gd name="connsiteY152" fmla="*/ 1173895 h 3249205"/>
              <a:gd name="connsiteX153" fmla="*/ 2644742 w 2890837"/>
              <a:gd name="connsiteY153" fmla="*/ 1136574 h 3249205"/>
              <a:gd name="connsiteX154" fmla="*/ 2643088 w 2890837"/>
              <a:gd name="connsiteY154" fmla="*/ 1102616 h 3249205"/>
              <a:gd name="connsiteX155" fmla="*/ 2640443 w 2890837"/>
              <a:gd name="connsiteY155" fmla="*/ 1071515 h 3249205"/>
              <a:gd name="connsiteX156" fmla="*/ 2636311 w 2890837"/>
              <a:gd name="connsiteY156" fmla="*/ 1043104 h 3249205"/>
              <a:gd name="connsiteX157" fmla="*/ 2631186 w 2890837"/>
              <a:gd name="connsiteY157" fmla="*/ 1017047 h 3249205"/>
              <a:gd name="connsiteX158" fmla="*/ 2624243 w 2890837"/>
              <a:gd name="connsiteY158" fmla="*/ 993007 h 3249205"/>
              <a:gd name="connsiteX159" fmla="*/ 2615647 w 2890837"/>
              <a:gd name="connsiteY159" fmla="*/ 970816 h 3249205"/>
              <a:gd name="connsiteX160" fmla="*/ 2605232 w 2890837"/>
              <a:gd name="connsiteY160" fmla="*/ 950138 h 3249205"/>
              <a:gd name="connsiteX161" fmla="*/ 2592669 w 2890837"/>
              <a:gd name="connsiteY161" fmla="*/ 930637 h 3249205"/>
              <a:gd name="connsiteX162" fmla="*/ 2577791 w 2890837"/>
              <a:gd name="connsiteY162" fmla="*/ 911977 h 3249205"/>
              <a:gd name="connsiteX163" fmla="*/ 2560764 w 2890837"/>
              <a:gd name="connsiteY163" fmla="*/ 893989 h 3249205"/>
              <a:gd name="connsiteX164" fmla="*/ 2540927 w 2890837"/>
              <a:gd name="connsiteY164" fmla="*/ 876505 h 3249205"/>
              <a:gd name="connsiteX165" fmla="*/ 2518279 w 2890837"/>
              <a:gd name="connsiteY165" fmla="*/ 858686 h 3249205"/>
              <a:gd name="connsiteX166" fmla="*/ 2493153 w 2890837"/>
              <a:gd name="connsiteY166" fmla="*/ 840865 h 3249205"/>
              <a:gd name="connsiteX167" fmla="*/ 2464554 w 2890837"/>
              <a:gd name="connsiteY167" fmla="*/ 822541 h 3249205"/>
              <a:gd name="connsiteX168" fmla="*/ 2432814 w 2890837"/>
              <a:gd name="connsiteY168" fmla="*/ 803041 h 3249205"/>
              <a:gd name="connsiteX169" fmla="*/ 2397769 w 2890837"/>
              <a:gd name="connsiteY169" fmla="*/ 782699 h 3249205"/>
              <a:gd name="connsiteX170" fmla="*/ 2359086 w 2890837"/>
              <a:gd name="connsiteY170" fmla="*/ 760845 h 3249205"/>
              <a:gd name="connsiteX171" fmla="*/ 2316601 w 2890837"/>
              <a:gd name="connsiteY171" fmla="*/ 737141 h 3249205"/>
              <a:gd name="connsiteX172" fmla="*/ 2270480 w 2890837"/>
              <a:gd name="connsiteY172" fmla="*/ 711587 h 3249205"/>
              <a:gd name="connsiteX173" fmla="*/ 2219895 w 2890837"/>
              <a:gd name="connsiteY173" fmla="*/ 683513 h 3249205"/>
              <a:gd name="connsiteX174" fmla="*/ 2165342 w 2890837"/>
              <a:gd name="connsiteY174" fmla="*/ 652917 h 3249205"/>
              <a:gd name="connsiteX175" fmla="*/ 2106162 w 2890837"/>
              <a:gd name="connsiteY175" fmla="*/ 619463 h 3249205"/>
              <a:gd name="connsiteX176" fmla="*/ 2042683 w 2890837"/>
              <a:gd name="connsiteY176" fmla="*/ 582646 h 3249205"/>
              <a:gd name="connsiteX177" fmla="*/ 1979204 w 2890837"/>
              <a:gd name="connsiteY177" fmla="*/ 545662 h 3249205"/>
              <a:gd name="connsiteX178" fmla="*/ 1920849 w 2890837"/>
              <a:gd name="connsiteY178" fmla="*/ 510694 h 3249205"/>
              <a:gd name="connsiteX179" fmla="*/ 1867289 w 2890837"/>
              <a:gd name="connsiteY179" fmla="*/ 478417 h 3249205"/>
              <a:gd name="connsiteX180" fmla="*/ 1818027 w 2890837"/>
              <a:gd name="connsiteY180" fmla="*/ 448325 h 3249205"/>
              <a:gd name="connsiteX181" fmla="*/ 1772732 w 2890837"/>
              <a:gd name="connsiteY181" fmla="*/ 420922 h 3249205"/>
              <a:gd name="connsiteX182" fmla="*/ 1731239 w 2890837"/>
              <a:gd name="connsiteY182" fmla="*/ 395538 h 3249205"/>
              <a:gd name="connsiteX183" fmla="*/ 1693052 w 2890837"/>
              <a:gd name="connsiteY183" fmla="*/ 372843 h 3249205"/>
              <a:gd name="connsiteX184" fmla="*/ 1658007 w 2890837"/>
              <a:gd name="connsiteY184" fmla="*/ 352333 h 3249205"/>
              <a:gd name="connsiteX185" fmla="*/ 1625606 w 2890837"/>
              <a:gd name="connsiteY185" fmla="*/ 334513 h 3249205"/>
              <a:gd name="connsiteX186" fmla="*/ 1595519 w 2890837"/>
              <a:gd name="connsiteY186" fmla="*/ 318879 h 3249205"/>
              <a:gd name="connsiteX187" fmla="*/ 1567417 w 2890837"/>
              <a:gd name="connsiteY187" fmla="*/ 305766 h 3249205"/>
              <a:gd name="connsiteX188" fmla="*/ 1540967 w 2890837"/>
              <a:gd name="connsiteY188" fmla="*/ 294839 h 3249205"/>
              <a:gd name="connsiteX189" fmla="*/ 1516005 w 2890837"/>
              <a:gd name="connsiteY189" fmla="*/ 286433 h 3249205"/>
              <a:gd name="connsiteX190" fmla="*/ 1491870 w 2890837"/>
              <a:gd name="connsiteY190" fmla="*/ 280550 h 3249205"/>
              <a:gd name="connsiteX191" fmla="*/ 1468396 w 2890837"/>
              <a:gd name="connsiteY191" fmla="*/ 276851 h 3249205"/>
              <a:gd name="connsiteX192" fmla="*/ 1445618 w 2890837"/>
              <a:gd name="connsiteY192" fmla="*/ 0 h 3249205"/>
              <a:gd name="connsiteX193" fmla="*/ 1473092 w 2890837"/>
              <a:gd name="connsiteY193" fmla="*/ 1417 h 3249205"/>
              <a:gd name="connsiteX194" fmla="*/ 1501364 w 2890837"/>
              <a:gd name="connsiteY194" fmla="*/ 5872 h 3249205"/>
              <a:gd name="connsiteX195" fmla="*/ 1530431 w 2890837"/>
              <a:gd name="connsiteY195" fmla="*/ 12958 h 3249205"/>
              <a:gd name="connsiteX196" fmla="*/ 1560494 w 2890837"/>
              <a:gd name="connsiteY196" fmla="*/ 23081 h 3249205"/>
              <a:gd name="connsiteX197" fmla="*/ 1592350 w 2890837"/>
              <a:gd name="connsiteY197" fmla="*/ 36242 h 3249205"/>
              <a:gd name="connsiteX198" fmla="*/ 1626195 w 2890837"/>
              <a:gd name="connsiteY198" fmla="*/ 52034 h 3249205"/>
              <a:gd name="connsiteX199" fmla="*/ 1662430 w 2890837"/>
              <a:gd name="connsiteY199" fmla="*/ 70864 h 3249205"/>
              <a:gd name="connsiteX200" fmla="*/ 1701453 w 2890837"/>
              <a:gd name="connsiteY200" fmla="*/ 92325 h 3249205"/>
              <a:gd name="connsiteX201" fmla="*/ 1743660 w 2890837"/>
              <a:gd name="connsiteY201" fmla="*/ 117027 h 3249205"/>
              <a:gd name="connsiteX202" fmla="*/ 1789651 w 2890837"/>
              <a:gd name="connsiteY202" fmla="*/ 144360 h 3249205"/>
              <a:gd name="connsiteX203" fmla="*/ 1839624 w 2890837"/>
              <a:gd name="connsiteY203" fmla="*/ 174932 h 3249205"/>
              <a:gd name="connsiteX204" fmla="*/ 1894175 w 2890837"/>
              <a:gd name="connsiteY204" fmla="*/ 207935 h 3249205"/>
              <a:gd name="connsiteX205" fmla="*/ 1953505 w 2890837"/>
              <a:gd name="connsiteY205" fmla="*/ 244176 h 3249205"/>
              <a:gd name="connsiteX206" fmla="*/ 2018011 w 2890837"/>
              <a:gd name="connsiteY206" fmla="*/ 283050 h 3249205"/>
              <a:gd name="connsiteX207" fmla="*/ 2088291 w 2890837"/>
              <a:gd name="connsiteY207" fmla="*/ 325164 h 3249205"/>
              <a:gd name="connsiteX208" fmla="*/ 2164743 w 2890837"/>
              <a:gd name="connsiteY208" fmla="*/ 369706 h 3249205"/>
              <a:gd name="connsiteX209" fmla="*/ 2241195 w 2890837"/>
              <a:gd name="connsiteY209" fmla="*/ 414047 h 3249205"/>
              <a:gd name="connsiteX210" fmla="*/ 2312470 w 2890837"/>
              <a:gd name="connsiteY210" fmla="*/ 454338 h 3249205"/>
              <a:gd name="connsiteX211" fmla="*/ 2378171 w 2890837"/>
              <a:gd name="connsiteY211" fmla="*/ 491187 h 3249205"/>
              <a:gd name="connsiteX212" fmla="*/ 2439094 w 2890837"/>
              <a:gd name="connsiteY212" fmla="*/ 524999 h 3249205"/>
              <a:gd name="connsiteX213" fmla="*/ 2494641 w 2890837"/>
              <a:gd name="connsiteY213" fmla="*/ 555775 h 3249205"/>
              <a:gd name="connsiteX214" fmla="*/ 2545808 w 2890837"/>
              <a:gd name="connsiteY214" fmla="*/ 584323 h 3249205"/>
              <a:gd name="connsiteX215" fmla="*/ 2592396 w 2890837"/>
              <a:gd name="connsiteY215" fmla="*/ 610643 h 3249205"/>
              <a:gd name="connsiteX216" fmla="*/ 2634604 w 2890837"/>
              <a:gd name="connsiteY216" fmla="*/ 635142 h 3249205"/>
              <a:gd name="connsiteX217" fmla="*/ 2672830 w 2890837"/>
              <a:gd name="connsiteY217" fmla="*/ 658628 h 3249205"/>
              <a:gd name="connsiteX218" fmla="*/ 2707273 w 2890837"/>
              <a:gd name="connsiteY218" fmla="*/ 680697 h 3249205"/>
              <a:gd name="connsiteX219" fmla="*/ 2737535 w 2890837"/>
              <a:gd name="connsiteY219" fmla="*/ 702159 h 3249205"/>
              <a:gd name="connsiteX220" fmla="*/ 2764811 w 2890837"/>
              <a:gd name="connsiteY220" fmla="*/ 723620 h 3249205"/>
              <a:gd name="connsiteX221" fmla="*/ 2788702 w 2890837"/>
              <a:gd name="connsiteY221" fmla="*/ 744677 h 3249205"/>
              <a:gd name="connsiteX222" fmla="*/ 2809209 w 2890837"/>
              <a:gd name="connsiteY222" fmla="*/ 766341 h 3249205"/>
              <a:gd name="connsiteX223" fmla="*/ 2827127 w 2890837"/>
              <a:gd name="connsiteY223" fmla="*/ 788815 h 3249205"/>
              <a:gd name="connsiteX224" fmla="*/ 2842258 w 2890837"/>
              <a:gd name="connsiteY224" fmla="*/ 812301 h 3249205"/>
              <a:gd name="connsiteX225" fmla="*/ 2854801 w 2890837"/>
              <a:gd name="connsiteY225" fmla="*/ 837205 h 3249205"/>
              <a:gd name="connsiteX226" fmla="*/ 2865154 w 2890837"/>
              <a:gd name="connsiteY226" fmla="*/ 863931 h 3249205"/>
              <a:gd name="connsiteX227" fmla="*/ 2873516 w 2890837"/>
              <a:gd name="connsiteY227" fmla="*/ 892884 h 3249205"/>
              <a:gd name="connsiteX228" fmla="*/ 2879688 w 2890837"/>
              <a:gd name="connsiteY228" fmla="*/ 924266 h 3249205"/>
              <a:gd name="connsiteX229" fmla="*/ 2884665 w 2890837"/>
              <a:gd name="connsiteY229" fmla="*/ 958483 h 3249205"/>
              <a:gd name="connsiteX230" fmla="*/ 2887850 w 2890837"/>
              <a:gd name="connsiteY230" fmla="*/ 995940 h 3249205"/>
              <a:gd name="connsiteX231" fmla="*/ 2889842 w 2890837"/>
              <a:gd name="connsiteY231" fmla="*/ 1036838 h 3249205"/>
              <a:gd name="connsiteX232" fmla="*/ 2890638 w 2890837"/>
              <a:gd name="connsiteY232" fmla="*/ 1081786 h 3249205"/>
              <a:gd name="connsiteX233" fmla="*/ 2890837 w 2890837"/>
              <a:gd name="connsiteY233" fmla="*/ 1131188 h 3249205"/>
              <a:gd name="connsiteX234" fmla="*/ 2890240 w 2890837"/>
              <a:gd name="connsiteY234" fmla="*/ 1185045 h 3249205"/>
              <a:gd name="connsiteX235" fmla="*/ 2889045 w 2890837"/>
              <a:gd name="connsiteY235" fmla="*/ 1243558 h 3249205"/>
              <a:gd name="connsiteX236" fmla="*/ 2887850 w 2890837"/>
              <a:gd name="connsiteY236" fmla="*/ 1307740 h 3249205"/>
              <a:gd name="connsiteX237" fmla="*/ 2886457 w 2890837"/>
              <a:gd name="connsiteY237" fmla="*/ 1377592 h 3249205"/>
              <a:gd name="connsiteX238" fmla="*/ 2885262 w 2890837"/>
              <a:gd name="connsiteY238" fmla="*/ 1453315 h 3249205"/>
              <a:gd name="connsiteX239" fmla="*/ 2884267 w 2890837"/>
              <a:gd name="connsiteY239" fmla="*/ 1535719 h 3249205"/>
              <a:gd name="connsiteX240" fmla="*/ 2883869 w 2890837"/>
              <a:gd name="connsiteY240" fmla="*/ 1624603 h 3249205"/>
              <a:gd name="connsiteX241" fmla="*/ 2884267 w 2890837"/>
              <a:gd name="connsiteY241" fmla="*/ 1713486 h 3249205"/>
              <a:gd name="connsiteX242" fmla="*/ 2885262 w 2890837"/>
              <a:gd name="connsiteY242" fmla="*/ 1795891 h 3249205"/>
              <a:gd name="connsiteX243" fmla="*/ 2886457 w 2890837"/>
              <a:gd name="connsiteY243" fmla="*/ 1871614 h 3249205"/>
              <a:gd name="connsiteX244" fmla="*/ 2887850 w 2890837"/>
              <a:gd name="connsiteY244" fmla="*/ 1941465 h 3249205"/>
              <a:gd name="connsiteX245" fmla="*/ 2889045 w 2890837"/>
              <a:gd name="connsiteY245" fmla="*/ 2005647 h 3249205"/>
              <a:gd name="connsiteX246" fmla="*/ 2890240 w 2890837"/>
              <a:gd name="connsiteY246" fmla="*/ 2064161 h 3249205"/>
              <a:gd name="connsiteX247" fmla="*/ 2890837 w 2890837"/>
              <a:gd name="connsiteY247" fmla="*/ 2118017 h 3249205"/>
              <a:gd name="connsiteX248" fmla="*/ 2890638 w 2890837"/>
              <a:gd name="connsiteY248" fmla="*/ 2167419 h 3249205"/>
              <a:gd name="connsiteX249" fmla="*/ 2889842 w 2890837"/>
              <a:gd name="connsiteY249" fmla="*/ 2212367 h 3249205"/>
              <a:gd name="connsiteX250" fmla="*/ 2887850 w 2890837"/>
              <a:gd name="connsiteY250" fmla="*/ 2253265 h 3249205"/>
              <a:gd name="connsiteX251" fmla="*/ 2884665 w 2890837"/>
              <a:gd name="connsiteY251" fmla="*/ 2290722 h 3249205"/>
              <a:gd name="connsiteX252" fmla="*/ 2879887 w 2890837"/>
              <a:gd name="connsiteY252" fmla="*/ 2324939 h 3249205"/>
              <a:gd name="connsiteX253" fmla="*/ 2873516 w 2890837"/>
              <a:gd name="connsiteY253" fmla="*/ 2356322 h 3249205"/>
              <a:gd name="connsiteX254" fmla="*/ 2865154 w 2890837"/>
              <a:gd name="connsiteY254" fmla="*/ 2385275 h 3249205"/>
              <a:gd name="connsiteX255" fmla="*/ 2854801 w 2890837"/>
              <a:gd name="connsiteY255" fmla="*/ 2412000 h 3249205"/>
              <a:gd name="connsiteX256" fmla="*/ 2842258 w 2890837"/>
              <a:gd name="connsiteY256" fmla="*/ 2436904 h 3249205"/>
              <a:gd name="connsiteX257" fmla="*/ 2827127 w 2890837"/>
              <a:gd name="connsiteY257" fmla="*/ 2460390 h 3249205"/>
              <a:gd name="connsiteX258" fmla="*/ 2809209 w 2890837"/>
              <a:gd name="connsiteY258" fmla="*/ 2482864 h 3249205"/>
              <a:gd name="connsiteX259" fmla="*/ 2788702 w 2890837"/>
              <a:gd name="connsiteY259" fmla="*/ 2504528 h 3249205"/>
              <a:gd name="connsiteX260" fmla="*/ 2764811 w 2890837"/>
              <a:gd name="connsiteY260" fmla="*/ 2525585 h 3249205"/>
              <a:gd name="connsiteX261" fmla="*/ 2737734 w 2890837"/>
              <a:gd name="connsiteY261" fmla="*/ 2547046 h 3249205"/>
              <a:gd name="connsiteX262" fmla="*/ 2707273 w 2890837"/>
              <a:gd name="connsiteY262" fmla="*/ 2568508 h 3249205"/>
              <a:gd name="connsiteX263" fmla="*/ 2672830 w 2890837"/>
              <a:gd name="connsiteY263" fmla="*/ 2590779 h 3249205"/>
              <a:gd name="connsiteX264" fmla="*/ 2634803 w 2890837"/>
              <a:gd name="connsiteY264" fmla="*/ 2614063 h 3249205"/>
              <a:gd name="connsiteX265" fmla="*/ 2592396 w 2890837"/>
              <a:gd name="connsiteY265" fmla="*/ 2638562 h 3249205"/>
              <a:gd name="connsiteX266" fmla="*/ 2545808 w 2890837"/>
              <a:gd name="connsiteY266" fmla="*/ 2664883 h 3249205"/>
              <a:gd name="connsiteX267" fmla="*/ 2494641 w 2890837"/>
              <a:gd name="connsiteY267" fmla="*/ 2693431 h 3249205"/>
              <a:gd name="connsiteX268" fmla="*/ 2439094 w 2890837"/>
              <a:gd name="connsiteY268" fmla="*/ 2724408 h 3249205"/>
              <a:gd name="connsiteX269" fmla="*/ 2378171 w 2890837"/>
              <a:gd name="connsiteY269" fmla="*/ 2758220 h 3249205"/>
              <a:gd name="connsiteX270" fmla="*/ 2312470 w 2890837"/>
              <a:gd name="connsiteY270" fmla="*/ 2794867 h 3249205"/>
              <a:gd name="connsiteX271" fmla="*/ 2241195 w 2890837"/>
              <a:gd name="connsiteY271" fmla="*/ 2835158 h 3249205"/>
              <a:gd name="connsiteX272" fmla="*/ 2164743 w 2890837"/>
              <a:gd name="connsiteY272" fmla="*/ 2879499 h 3249205"/>
              <a:gd name="connsiteX273" fmla="*/ 2088291 w 2890837"/>
              <a:gd name="connsiteY273" fmla="*/ 2924042 h 3249205"/>
              <a:gd name="connsiteX274" fmla="*/ 2018011 w 2890837"/>
              <a:gd name="connsiteY274" fmla="*/ 2966155 h 3249205"/>
              <a:gd name="connsiteX275" fmla="*/ 1953505 w 2890837"/>
              <a:gd name="connsiteY275" fmla="*/ 3005029 h 3249205"/>
              <a:gd name="connsiteX276" fmla="*/ 1894175 w 2890837"/>
              <a:gd name="connsiteY276" fmla="*/ 3041271 h 3249205"/>
              <a:gd name="connsiteX277" fmla="*/ 1839624 w 2890837"/>
              <a:gd name="connsiteY277" fmla="*/ 3074273 h 3249205"/>
              <a:gd name="connsiteX278" fmla="*/ 1789651 w 2890837"/>
              <a:gd name="connsiteY278" fmla="*/ 3104846 h 3249205"/>
              <a:gd name="connsiteX279" fmla="*/ 1743660 w 2890837"/>
              <a:gd name="connsiteY279" fmla="*/ 3132179 h 3249205"/>
              <a:gd name="connsiteX280" fmla="*/ 1701453 w 2890837"/>
              <a:gd name="connsiteY280" fmla="*/ 3156880 h 3249205"/>
              <a:gd name="connsiteX281" fmla="*/ 1662430 w 2890837"/>
              <a:gd name="connsiteY281" fmla="*/ 3178341 h 3249205"/>
              <a:gd name="connsiteX282" fmla="*/ 1626195 w 2890837"/>
              <a:gd name="connsiteY282" fmla="*/ 3197171 h 3249205"/>
              <a:gd name="connsiteX283" fmla="*/ 1592350 w 2890837"/>
              <a:gd name="connsiteY283" fmla="*/ 3212963 h 3249205"/>
              <a:gd name="connsiteX284" fmla="*/ 1560494 w 2890837"/>
              <a:gd name="connsiteY284" fmla="*/ 3226124 h 3249205"/>
              <a:gd name="connsiteX285" fmla="*/ 1530431 w 2890837"/>
              <a:gd name="connsiteY285" fmla="*/ 3236247 h 3249205"/>
              <a:gd name="connsiteX286" fmla="*/ 1501364 w 2890837"/>
              <a:gd name="connsiteY286" fmla="*/ 3243334 h 3249205"/>
              <a:gd name="connsiteX287" fmla="*/ 1473092 w 2890837"/>
              <a:gd name="connsiteY287" fmla="*/ 3247788 h 3249205"/>
              <a:gd name="connsiteX288" fmla="*/ 1445618 w 2890837"/>
              <a:gd name="connsiteY288" fmla="*/ 3249205 h 3249205"/>
              <a:gd name="connsiteX289" fmla="*/ 1417744 w 2890837"/>
              <a:gd name="connsiteY289" fmla="*/ 3247788 h 3249205"/>
              <a:gd name="connsiteX290" fmla="*/ 1389473 w 2890837"/>
              <a:gd name="connsiteY290" fmla="*/ 3243334 h 3249205"/>
              <a:gd name="connsiteX291" fmla="*/ 1360406 w 2890837"/>
              <a:gd name="connsiteY291" fmla="*/ 3236247 h 3249205"/>
              <a:gd name="connsiteX292" fmla="*/ 1330342 w 2890837"/>
              <a:gd name="connsiteY292" fmla="*/ 3226124 h 3249205"/>
              <a:gd name="connsiteX293" fmla="*/ 1298488 w 2890837"/>
              <a:gd name="connsiteY293" fmla="*/ 3212963 h 3249205"/>
              <a:gd name="connsiteX294" fmla="*/ 1264642 w 2890837"/>
              <a:gd name="connsiteY294" fmla="*/ 3197171 h 3249205"/>
              <a:gd name="connsiteX295" fmla="*/ 1228407 w 2890837"/>
              <a:gd name="connsiteY295" fmla="*/ 3178341 h 3249205"/>
              <a:gd name="connsiteX296" fmla="*/ 1189384 w 2890837"/>
              <a:gd name="connsiteY296" fmla="*/ 3156880 h 3249205"/>
              <a:gd name="connsiteX297" fmla="*/ 1147176 w 2890837"/>
              <a:gd name="connsiteY297" fmla="*/ 3132179 h 3249205"/>
              <a:gd name="connsiteX298" fmla="*/ 1101186 w 2890837"/>
              <a:gd name="connsiteY298" fmla="*/ 3104846 h 3249205"/>
              <a:gd name="connsiteX299" fmla="*/ 1051214 w 2890837"/>
              <a:gd name="connsiteY299" fmla="*/ 3074273 h 3249205"/>
              <a:gd name="connsiteX300" fmla="*/ 996662 w 2890837"/>
              <a:gd name="connsiteY300" fmla="*/ 3041271 h 3249205"/>
              <a:gd name="connsiteX301" fmla="*/ 937332 w 2890837"/>
              <a:gd name="connsiteY301" fmla="*/ 3005029 h 3249205"/>
              <a:gd name="connsiteX302" fmla="*/ 872826 w 2890837"/>
              <a:gd name="connsiteY302" fmla="*/ 2966155 h 3249205"/>
              <a:gd name="connsiteX303" fmla="*/ 802546 w 2890837"/>
              <a:gd name="connsiteY303" fmla="*/ 2924042 h 3249205"/>
              <a:gd name="connsiteX304" fmla="*/ 726094 w 2890837"/>
              <a:gd name="connsiteY304" fmla="*/ 2879499 h 3249205"/>
              <a:gd name="connsiteX305" fmla="*/ 649642 w 2890837"/>
              <a:gd name="connsiteY305" fmla="*/ 2835158 h 3249205"/>
              <a:gd name="connsiteX306" fmla="*/ 578366 w 2890837"/>
              <a:gd name="connsiteY306" fmla="*/ 2794867 h 3249205"/>
              <a:gd name="connsiteX307" fmla="*/ 512666 w 2890837"/>
              <a:gd name="connsiteY307" fmla="*/ 2758018 h 3249205"/>
              <a:gd name="connsiteX308" fmla="*/ 451743 w 2890837"/>
              <a:gd name="connsiteY308" fmla="*/ 2724206 h 3249205"/>
              <a:gd name="connsiteX309" fmla="*/ 396196 w 2890837"/>
              <a:gd name="connsiteY309" fmla="*/ 2693431 h 3249205"/>
              <a:gd name="connsiteX310" fmla="*/ 345029 w 2890837"/>
              <a:gd name="connsiteY310" fmla="*/ 2664883 h 3249205"/>
              <a:gd name="connsiteX311" fmla="*/ 298441 w 2890837"/>
              <a:gd name="connsiteY311" fmla="*/ 2638562 h 3249205"/>
              <a:gd name="connsiteX312" fmla="*/ 256233 w 2890837"/>
              <a:gd name="connsiteY312" fmla="*/ 2614063 h 3249205"/>
              <a:gd name="connsiteX313" fmla="*/ 218007 w 2890837"/>
              <a:gd name="connsiteY313" fmla="*/ 2590577 h 3249205"/>
              <a:gd name="connsiteX314" fmla="*/ 183564 w 2890837"/>
              <a:gd name="connsiteY314" fmla="*/ 2568508 h 3249205"/>
              <a:gd name="connsiteX315" fmla="*/ 153302 w 2890837"/>
              <a:gd name="connsiteY315" fmla="*/ 2547046 h 3249205"/>
              <a:gd name="connsiteX316" fmla="*/ 126026 w 2890837"/>
              <a:gd name="connsiteY316" fmla="*/ 2525585 h 3249205"/>
              <a:gd name="connsiteX317" fmla="*/ 102135 w 2890837"/>
              <a:gd name="connsiteY317" fmla="*/ 2504528 h 3249205"/>
              <a:gd name="connsiteX318" fmla="*/ 81628 w 2890837"/>
              <a:gd name="connsiteY318" fmla="*/ 2482864 h 3249205"/>
              <a:gd name="connsiteX319" fmla="*/ 63710 w 2890837"/>
              <a:gd name="connsiteY319" fmla="*/ 2460390 h 3249205"/>
              <a:gd name="connsiteX320" fmla="*/ 48579 w 2890837"/>
              <a:gd name="connsiteY320" fmla="*/ 2436904 h 3249205"/>
              <a:gd name="connsiteX321" fmla="*/ 36036 w 2890837"/>
              <a:gd name="connsiteY321" fmla="*/ 2412000 h 3249205"/>
              <a:gd name="connsiteX322" fmla="*/ 25683 w 2890837"/>
              <a:gd name="connsiteY322" fmla="*/ 2385275 h 3249205"/>
              <a:gd name="connsiteX323" fmla="*/ 17321 w 2890837"/>
              <a:gd name="connsiteY323" fmla="*/ 2356322 h 3249205"/>
              <a:gd name="connsiteX324" fmla="*/ 11149 w 2890837"/>
              <a:gd name="connsiteY324" fmla="*/ 2324939 h 3249205"/>
              <a:gd name="connsiteX325" fmla="*/ 6172 w 2890837"/>
              <a:gd name="connsiteY325" fmla="*/ 2290722 h 3249205"/>
              <a:gd name="connsiteX326" fmla="*/ 2986 w 2890837"/>
              <a:gd name="connsiteY326" fmla="*/ 2253265 h 3249205"/>
              <a:gd name="connsiteX327" fmla="*/ 995 w 2890837"/>
              <a:gd name="connsiteY327" fmla="*/ 2212367 h 3249205"/>
              <a:gd name="connsiteX328" fmla="*/ 199 w 2890837"/>
              <a:gd name="connsiteY328" fmla="*/ 2167419 h 3249205"/>
              <a:gd name="connsiteX329" fmla="*/ 0 w 2890837"/>
              <a:gd name="connsiteY329" fmla="*/ 2118017 h 3249205"/>
              <a:gd name="connsiteX330" fmla="*/ 597 w 2890837"/>
              <a:gd name="connsiteY330" fmla="*/ 2064161 h 3249205"/>
              <a:gd name="connsiteX331" fmla="*/ 1792 w 2890837"/>
              <a:gd name="connsiteY331" fmla="*/ 2005647 h 3249205"/>
              <a:gd name="connsiteX332" fmla="*/ 2986 w 2890837"/>
              <a:gd name="connsiteY332" fmla="*/ 1941465 h 3249205"/>
              <a:gd name="connsiteX333" fmla="*/ 4380 w 2890837"/>
              <a:gd name="connsiteY333" fmla="*/ 1871614 h 3249205"/>
              <a:gd name="connsiteX334" fmla="*/ 5575 w 2890837"/>
              <a:gd name="connsiteY334" fmla="*/ 1795891 h 3249205"/>
              <a:gd name="connsiteX335" fmla="*/ 6570 w 2890837"/>
              <a:gd name="connsiteY335" fmla="*/ 1713486 h 3249205"/>
              <a:gd name="connsiteX336" fmla="*/ 6968 w 2890837"/>
              <a:gd name="connsiteY336" fmla="*/ 1624603 h 3249205"/>
              <a:gd name="connsiteX337" fmla="*/ 6570 w 2890837"/>
              <a:gd name="connsiteY337" fmla="*/ 1535719 h 3249205"/>
              <a:gd name="connsiteX338" fmla="*/ 5575 w 2890837"/>
              <a:gd name="connsiteY338" fmla="*/ 1453315 h 3249205"/>
              <a:gd name="connsiteX339" fmla="*/ 4380 w 2890837"/>
              <a:gd name="connsiteY339" fmla="*/ 1377592 h 3249205"/>
              <a:gd name="connsiteX340" fmla="*/ 2986 w 2890837"/>
              <a:gd name="connsiteY340" fmla="*/ 1307740 h 3249205"/>
              <a:gd name="connsiteX341" fmla="*/ 1792 w 2890837"/>
              <a:gd name="connsiteY341" fmla="*/ 1243558 h 3249205"/>
              <a:gd name="connsiteX342" fmla="*/ 597 w 2890837"/>
              <a:gd name="connsiteY342" fmla="*/ 1185045 h 3249205"/>
              <a:gd name="connsiteX343" fmla="*/ 0 w 2890837"/>
              <a:gd name="connsiteY343" fmla="*/ 1131188 h 3249205"/>
              <a:gd name="connsiteX344" fmla="*/ 199 w 2890837"/>
              <a:gd name="connsiteY344" fmla="*/ 1081786 h 3249205"/>
              <a:gd name="connsiteX345" fmla="*/ 995 w 2890837"/>
              <a:gd name="connsiteY345" fmla="*/ 1036838 h 3249205"/>
              <a:gd name="connsiteX346" fmla="*/ 2986 w 2890837"/>
              <a:gd name="connsiteY346" fmla="*/ 995940 h 3249205"/>
              <a:gd name="connsiteX347" fmla="*/ 6172 w 2890837"/>
              <a:gd name="connsiteY347" fmla="*/ 958483 h 3249205"/>
              <a:gd name="connsiteX348" fmla="*/ 10950 w 2890837"/>
              <a:gd name="connsiteY348" fmla="*/ 924266 h 3249205"/>
              <a:gd name="connsiteX349" fmla="*/ 17321 w 2890837"/>
              <a:gd name="connsiteY349" fmla="*/ 892884 h 3249205"/>
              <a:gd name="connsiteX350" fmla="*/ 25683 w 2890837"/>
              <a:gd name="connsiteY350" fmla="*/ 863931 h 3249205"/>
              <a:gd name="connsiteX351" fmla="*/ 36036 w 2890837"/>
              <a:gd name="connsiteY351" fmla="*/ 837205 h 3249205"/>
              <a:gd name="connsiteX352" fmla="*/ 48579 w 2890837"/>
              <a:gd name="connsiteY352" fmla="*/ 812301 h 3249205"/>
              <a:gd name="connsiteX353" fmla="*/ 63710 w 2890837"/>
              <a:gd name="connsiteY353" fmla="*/ 788815 h 3249205"/>
              <a:gd name="connsiteX354" fmla="*/ 81628 w 2890837"/>
              <a:gd name="connsiteY354" fmla="*/ 766341 h 3249205"/>
              <a:gd name="connsiteX355" fmla="*/ 102135 w 2890837"/>
              <a:gd name="connsiteY355" fmla="*/ 744677 h 3249205"/>
              <a:gd name="connsiteX356" fmla="*/ 126026 w 2890837"/>
              <a:gd name="connsiteY356" fmla="*/ 723620 h 3249205"/>
              <a:gd name="connsiteX357" fmla="*/ 153103 w 2890837"/>
              <a:gd name="connsiteY357" fmla="*/ 702159 h 3249205"/>
              <a:gd name="connsiteX358" fmla="*/ 183564 w 2890837"/>
              <a:gd name="connsiteY358" fmla="*/ 680697 h 3249205"/>
              <a:gd name="connsiteX359" fmla="*/ 218007 w 2890837"/>
              <a:gd name="connsiteY359" fmla="*/ 658426 h 3249205"/>
              <a:gd name="connsiteX360" fmla="*/ 256034 w 2890837"/>
              <a:gd name="connsiteY360" fmla="*/ 635142 h 3249205"/>
              <a:gd name="connsiteX361" fmla="*/ 298441 w 2890837"/>
              <a:gd name="connsiteY361" fmla="*/ 610643 h 3249205"/>
              <a:gd name="connsiteX362" fmla="*/ 345029 w 2890837"/>
              <a:gd name="connsiteY362" fmla="*/ 584323 h 3249205"/>
              <a:gd name="connsiteX363" fmla="*/ 396196 w 2890837"/>
              <a:gd name="connsiteY363" fmla="*/ 555775 h 3249205"/>
              <a:gd name="connsiteX364" fmla="*/ 451743 w 2890837"/>
              <a:gd name="connsiteY364" fmla="*/ 524797 h 3249205"/>
              <a:gd name="connsiteX365" fmla="*/ 512666 w 2890837"/>
              <a:gd name="connsiteY365" fmla="*/ 490985 h 3249205"/>
              <a:gd name="connsiteX366" fmla="*/ 578366 w 2890837"/>
              <a:gd name="connsiteY366" fmla="*/ 454338 h 3249205"/>
              <a:gd name="connsiteX367" fmla="*/ 649642 w 2890837"/>
              <a:gd name="connsiteY367" fmla="*/ 414047 h 3249205"/>
              <a:gd name="connsiteX368" fmla="*/ 726094 w 2890837"/>
              <a:gd name="connsiteY368" fmla="*/ 369706 h 3249205"/>
              <a:gd name="connsiteX369" fmla="*/ 802546 w 2890837"/>
              <a:gd name="connsiteY369" fmla="*/ 325164 h 3249205"/>
              <a:gd name="connsiteX370" fmla="*/ 872826 w 2890837"/>
              <a:gd name="connsiteY370" fmla="*/ 283050 h 3249205"/>
              <a:gd name="connsiteX371" fmla="*/ 937332 w 2890837"/>
              <a:gd name="connsiteY371" fmla="*/ 244176 h 3249205"/>
              <a:gd name="connsiteX372" fmla="*/ 996662 w 2890837"/>
              <a:gd name="connsiteY372" fmla="*/ 207935 h 3249205"/>
              <a:gd name="connsiteX373" fmla="*/ 1051214 w 2890837"/>
              <a:gd name="connsiteY373" fmla="*/ 174932 h 3249205"/>
              <a:gd name="connsiteX374" fmla="*/ 1101186 w 2890837"/>
              <a:gd name="connsiteY374" fmla="*/ 144360 h 3249205"/>
              <a:gd name="connsiteX375" fmla="*/ 1147176 w 2890837"/>
              <a:gd name="connsiteY375" fmla="*/ 117027 h 3249205"/>
              <a:gd name="connsiteX376" fmla="*/ 1189384 w 2890837"/>
              <a:gd name="connsiteY376" fmla="*/ 92325 h 3249205"/>
              <a:gd name="connsiteX377" fmla="*/ 1228407 w 2890837"/>
              <a:gd name="connsiteY377" fmla="*/ 70864 h 3249205"/>
              <a:gd name="connsiteX378" fmla="*/ 1264642 w 2890837"/>
              <a:gd name="connsiteY378" fmla="*/ 52034 h 3249205"/>
              <a:gd name="connsiteX379" fmla="*/ 1298488 w 2890837"/>
              <a:gd name="connsiteY379" fmla="*/ 36242 h 3249205"/>
              <a:gd name="connsiteX380" fmla="*/ 1330342 w 2890837"/>
              <a:gd name="connsiteY380" fmla="*/ 23081 h 3249205"/>
              <a:gd name="connsiteX381" fmla="*/ 1360406 w 2890837"/>
              <a:gd name="connsiteY381" fmla="*/ 12958 h 3249205"/>
              <a:gd name="connsiteX382" fmla="*/ 1389473 w 2890837"/>
              <a:gd name="connsiteY382" fmla="*/ 5872 h 3249205"/>
              <a:gd name="connsiteX383" fmla="*/ 1417744 w 2890837"/>
              <a:gd name="connsiteY383" fmla="*/ 1417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90837" h="3249205">
                <a:moveTo>
                  <a:pt x="1445584" y="275674"/>
                </a:moveTo>
                <a:lnTo>
                  <a:pt x="1422440" y="276851"/>
                </a:lnTo>
                <a:lnTo>
                  <a:pt x="1398966" y="280550"/>
                </a:lnTo>
                <a:lnTo>
                  <a:pt x="1374831" y="286433"/>
                </a:lnTo>
                <a:lnTo>
                  <a:pt x="1349869" y="294839"/>
                </a:lnTo>
                <a:lnTo>
                  <a:pt x="1323420" y="305766"/>
                </a:lnTo>
                <a:lnTo>
                  <a:pt x="1295317" y="318879"/>
                </a:lnTo>
                <a:lnTo>
                  <a:pt x="1265231" y="334513"/>
                </a:lnTo>
                <a:lnTo>
                  <a:pt x="1232829" y="352333"/>
                </a:lnTo>
                <a:lnTo>
                  <a:pt x="1197784" y="372843"/>
                </a:lnTo>
                <a:lnTo>
                  <a:pt x="1159597" y="395538"/>
                </a:lnTo>
                <a:lnTo>
                  <a:pt x="1118105" y="420922"/>
                </a:lnTo>
                <a:lnTo>
                  <a:pt x="1072810" y="448325"/>
                </a:lnTo>
                <a:lnTo>
                  <a:pt x="1023547" y="478417"/>
                </a:lnTo>
                <a:lnTo>
                  <a:pt x="969987" y="510694"/>
                </a:lnTo>
                <a:lnTo>
                  <a:pt x="911633" y="545662"/>
                </a:lnTo>
                <a:lnTo>
                  <a:pt x="848154" y="582646"/>
                </a:lnTo>
                <a:lnTo>
                  <a:pt x="784675" y="619463"/>
                </a:lnTo>
                <a:lnTo>
                  <a:pt x="725493" y="652917"/>
                </a:lnTo>
                <a:lnTo>
                  <a:pt x="670942" y="683345"/>
                </a:lnTo>
                <a:lnTo>
                  <a:pt x="620356" y="711420"/>
                </a:lnTo>
                <a:lnTo>
                  <a:pt x="574235" y="737141"/>
                </a:lnTo>
                <a:lnTo>
                  <a:pt x="531750" y="760845"/>
                </a:lnTo>
                <a:lnTo>
                  <a:pt x="493068" y="782699"/>
                </a:lnTo>
                <a:lnTo>
                  <a:pt x="457857" y="803041"/>
                </a:lnTo>
                <a:lnTo>
                  <a:pt x="426282" y="822374"/>
                </a:lnTo>
                <a:lnTo>
                  <a:pt x="397684" y="840865"/>
                </a:lnTo>
                <a:lnTo>
                  <a:pt x="372392" y="858686"/>
                </a:lnTo>
                <a:lnTo>
                  <a:pt x="349909" y="876505"/>
                </a:lnTo>
                <a:lnTo>
                  <a:pt x="330072" y="893989"/>
                </a:lnTo>
                <a:lnTo>
                  <a:pt x="313045" y="911977"/>
                </a:lnTo>
                <a:lnTo>
                  <a:pt x="298167" y="930637"/>
                </a:lnTo>
                <a:lnTo>
                  <a:pt x="285604" y="950138"/>
                </a:lnTo>
                <a:lnTo>
                  <a:pt x="275189" y="970816"/>
                </a:lnTo>
                <a:lnTo>
                  <a:pt x="266593" y="993007"/>
                </a:lnTo>
                <a:lnTo>
                  <a:pt x="259650" y="1017047"/>
                </a:lnTo>
                <a:lnTo>
                  <a:pt x="254360" y="1043104"/>
                </a:lnTo>
                <a:lnTo>
                  <a:pt x="250393" y="1071515"/>
                </a:lnTo>
                <a:lnTo>
                  <a:pt x="247748" y="1102616"/>
                </a:lnTo>
                <a:lnTo>
                  <a:pt x="246094" y="1136574"/>
                </a:lnTo>
                <a:lnTo>
                  <a:pt x="245433" y="1173895"/>
                </a:lnTo>
                <a:lnTo>
                  <a:pt x="245268" y="1214914"/>
                </a:lnTo>
                <a:lnTo>
                  <a:pt x="245764" y="1259632"/>
                </a:lnTo>
                <a:lnTo>
                  <a:pt x="246756" y="1308216"/>
                </a:lnTo>
                <a:lnTo>
                  <a:pt x="247748" y="1361507"/>
                </a:lnTo>
                <a:lnTo>
                  <a:pt x="248905" y="1419506"/>
                </a:lnTo>
                <a:lnTo>
                  <a:pt x="249897" y="1482380"/>
                </a:lnTo>
                <a:lnTo>
                  <a:pt x="250723" y="1550801"/>
                </a:lnTo>
                <a:lnTo>
                  <a:pt x="251054" y="1624603"/>
                </a:lnTo>
                <a:lnTo>
                  <a:pt x="250723" y="1698403"/>
                </a:lnTo>
                <a:lnTo>
                  <a:pt x="249897" y="1766825"/>
                </a:lnTo>
                <a:lnTo>
                  <a:pt x="248905" y="1829699"/>
                </a:lnTo>
                <a:lnTo>
                  <a:pt x="247748" y="1887697"/>
                </a:lnTo>
                <a:lnTo>
                  <a:pt x="246756" y="1940988"/>
                </a:lnTo>
                <a:lnTo>
                  <a:pt x="245764" y="1989573"/>
                </a:lnTo>
                <a:lnTo>
                  <a:pt x="245268" y="2034290"/>
                </a:lnTo>
                <a:lnTo>
                  <a:pt x="245433" y="2075310"/>
                </a:lnTo>
                <a:lnTo>
                  <a:pt x="246094" y="2112630"/>
                </a:lnTo>
                <a:lnTo>
                  <a:pt x="247748" y="2146589"/>
                </a:lnTo>
                <a:lnTo>
                  <a:pt x="250393" y="2177690"/>
                </a:lnTo>
                <a:lnTo>
                  <a:pt x="254525" y="2206100"/>
                </a:lnTo>
                <a:lnTo>
                  <a:pt x="259650" y="2232158"/>
                </a:lnTo>
                <a:lnTo>
                  <a:pt x="266593" y="2256198"/>
                </a:lnTo>
                <a:lnTo>
                  <a:pt x="275189" y="2278388"/>
                </a:lnTo>
                <a:lnTo>
                  <a:pt x="285604" y="2299066"/>
                </a:lnTo>
                <a:lnTo>
                  <a:pt x="298167" y="2318567"/>
                </a:lnTo>
                <a:lnTo>
                  <a:pt x="313045" y="2337228"/>
                </a:lnTo>
                <a:lnTo>
                  <a:pt x="330072" y="2355215"/>
                </a:lnTo>
                <a:lnTo>
                  <a:pt x="349909" y="2372699"/>
                </a:lnTo>
                <a:lnTo>
                  <a:pt x="372557" y="2390519"/>
                </a:lnTo>
                <a:lnTo>
                  <a:pt x="397684" y="2408339"/>
                </a:lnTo>
                <a:lnTo>
                  <a:pt x="426282" y="2426663"/>
                </a:lnTo>
                <a:lnTo>
                  <a:pt x="458022" y="2446164"/>
                </a:lnTo>
                <a:lnTo>
                  <a:pt x="493068" y="2466506"/>
                </a:lnTo>
                <a:lnTo>
                  <a:pt x="531750" y="2488360"/>
                </a:lnTo>
                <a:lnTo>
                  <a:pt x="574235" y="2512064"/>
                </a:lnTo>
                <a:lnTo>
                  <a:pt x="620356" y="2537617"/>
                </a:lnTo>
                <a:lnTo>
                  <a:pt x="670942" y="2565691"/>
                </a:lnTo>
                <a:lnTo>
                  <a:pt x="725493" y="2596288"/>
                </a:lnTo>
                <a:lnTo>
                  <a:pt x="784675" y="2629742"/>
                </a:lnTo>
                <a:lnTo>
                  <a:pt x="848154" y="2666559"/>
                </a:lnTo>
                <a:lnTo>
                  <a:pt x="911633" y="2703543"/>
                </a:lnTo>
                <a:lnTo>
                  <a:pt x="969987" y="2738510"/>
                </a:lnTo>
                <a:lnTo>
                  <a:pt x="1023547" y="2770788"/>
                </a:lnTo>
                <a:lnTo>
                  <a:pt x="1072810" y="2800880"/>
                </a:lnTo>
                <a:lnTo>
                  <a:pt x="1118105" y="2828282"/>
                </a:lnTo>
                <a:lnTo>
                  <a:pt x="1159597" y="2853667"/>
                </a:lnTo>
                <a:lnTo>
                  <a:pt x="1197784" y="2876362"/>
                </a:lnTo>
                <a:lnTo>
                  <a:pt x="1232829" y="2896872"/>
                </a:lnTo>
                <a:lnTo>
                  <a:pt x="1265231" y="2914691"/>
                </a:lnTo>
                <a:lnTo>
                  <a:pt x="1295317" y="2930326"/>
                </a:lnTo>
                <a:lnTo>
                  <a:pt x="1323420" y="2943438"/>
                </a:lnTo>
                <a:lnTo>
                  <a:pt x="1349869" y="2954366"/>
                </a:lnTo>
                <a:lnTo>
                  <a:pt x="1374831" y="2962771"/>
                </a:lnTo>
                <a:lnTo>
                  <a:pt x="1398966" y="2968655"/>
                </a:lnTo>
                <a:lnTo>
                  <a:pt x="1422440" y="2972354"/>
                </a:lnTo>
                <a:lnTo>
                  <a:pt x="1445584" y="2973530"/>
                </a:lnTo>
                <a:lnTo>
                  <a:pt x="1468396" y="2972354"/>
                </a:lnTo>
                <a:lnTo>
                  <a:pt x="1491870" y="2968655"/>
                </a:lnTo>
                <a:lnTo>
                  <a:pt x="1516005" y="2962771"/>
                </a:lnTo>
                <a:lnTo>
                  <a:pt x="1540967" y="2954366"/>
                </a:lnTo>
                <a:lnTo>
                  <a:pt x="1567417" y="2943438"/>
                </a:lnTo>
                <a:lnTo>
                  <a:pt x="1595519" y="2930326"/>
                </a:lnTo>
                <a:lnTo>
                  <a:pt x="1625606" y="2914691"/>
                </a:lnTo>
                <a:lnTo>
                  <a:pt x="1658007" y="2896872"/>
                </a:lnTo>
                <a:lnTo>
                  <a:pt x="1693052" y="2876362"/>
                </a:lnTo>
                <a:lnTo>
                  <a:pt x="1731239" y="2853667"/>
                </a:lnTo>
                <a:lnTo>
                  <a:pt x="1772732" y="2828282"/>
                </a:lnTo>
                <a:lnTo>
                  <a:pt x="1818027" y="2800880"/>
                </a:lnTo>
                <a:lnTo>
                  <a:pt x="1867289" y="2770788"/>
                </a:lnTo>
                <a:lnTo>
                  <a:pt x="1920849" y="2738510"/>
                </a:lnTo>
                <a:lnTo>
                  <a:pt x="1979204" y="2703543"/>
                </a:lnTo>
                <a:lnTo>
                  <a:pt x="2042683" y="2666559"/>
                </a:lnTo>
                <a:lnTo>
                  <a:pt x="2106162" y="2629742"/>
                </a:lnTo>
                <a:lnTo>
                  <a:pt x="2165342" y="2596288"/>
                </a:lnTo>
                <a:lnTo>
                  <a:pt x="2219895" y="2565859"/>
                </a:lnTo>
                <a:lnTo>
                  <a:pt x="2270480" y="2537785"/>
                </a:lnTo>
                <a:lnTo>
                  <a:pt x="2316601" y="2512064"/>
                </a:lnTo>
                <a:lnTo>
                  <a:pt x="2359086" y="2488360"/>
                </a:lnTo>
                <a:lnTo>
                  <a:pt x="2397769" y="2466506"/>
                </a:lnTo>
                <a:lnTo>
                  <a:pt x="2432980" y="2446164"/>
                </a:lnTo>
                <a:lnTo>
                  <a:pt x="2464554" y="2426831"/>
                </a:lnTo>
                <a:lnTo>
                  <a:pt x="2493153" y="2408339"/>
                </a:lnTo>
                <a:lnTo>
                  <a:pt x="2518445" y="2390519"/>
                </a:lnTo>
                <a:lnTo>
                  <a:pt x="2540927" y="2372699"/>
                </a:lnTo>
                <a:lnTo>
                  <a:pt x="2560764" y="2355215"/>
                </a:lnTo>
                <a:lnTo>
                  <a:pt x="2577791" y="2337228"/>
                </a:lnTo>
                <a:lnTo>
                  <a:pt x="2592669" y="2318567"/>
                </a:lnTo>
                <a:lnTo>
                  <a:pt x="2605232" y="2299066"/>
                </a:lnTo>
                <a:lnTo>
                  <a:pt x="2615647" y="2278388"/>
                </a:lnTo>
                <a:lnTo>
                  <a:pt x="2624243" y="2256198"/>
                </a:lnTo>
                <a:lnTo>
                  <a:pt x="2631186" y="2232158"/>
                </a:lnTo>
                <a:lnTo>
                  <a:pt x="2636476" y="2206100"/>
                </a:lnTo>
                <a:lnTo>
                  <a:pt x="2640443" y="2177690"/>
                </a:lnTo>
                <a:lnTo>
                  <a:pt x="2643088" y="2146589"/>
                </a:lnTo>
                <a:lnTo>
                  <a:pt x="2644742" y="2112630"/>
                </a:lnTo>
                <a:lnTo>
                  <a:pt x="2645403" y="2075310"/>
                </a:lnTo>
                <a:lnTo>
                  <a:pt x="2645568" y="2034290"/>
                </a:lnTo>
                <a:lnTo>
                  <a:pt x="2645072" y="1989573"/>
                </a:lnTo>
                <a:lnTo>
                  <a:pt x="2644080" y="1940988"/>
                </a:lnTo>
                <a:lnTo>
                  <a:pt x="2643088" y="1887697"/>
                </a:lnTo>
                <a:lnTo>
                  <a:pt x="2641931" y="1829699"/>
                </a:lnTo>
                <a:lnTo>
                  <a:pt x="2640939" y="1766825"/>
                </a:lnTo>
                <a:lnTo>
                  <a:pt x="2640113" y="1698403"/>
                </a:lnTo>
                <a:lnTo>
                  <a:pt x="2639783" y="1624603"/>
                </a:lnTo>
                <a:lnTo>
                  <a:pt x="2640113" y="1550801"/>
                </a:lnTo>
                <a:lnTo>
                  <a:pt x="2640939" y="1482380"/>
                </a:lnTo>
                <a:lnTo>
                  <a:pt x="2641931" y="1419506"/>
                </a:lnTo>
                <a:lnTo>
                  <a:pt x="2643088" y="1361507"/>
                </a:lnTo>
                <a:lnTo>
                  <a:pt x="2644080" y="1308216"/>
                </a:lnTo>
                <a:lnTo>
                  <a:pt x="2645072" y="1259632"/>
                </a:lnTo>
                <a:lnTo>
                  <a:pt x="2645568" y="1214914"/>
                </a:lnTo>
                <a:lnTo>
                  <a:pt x="2645403" y="1173895"/>
                </a:lnTo>
                <a:lnTo>
                  <a:pt x="2644742" y="1136574"/>
                </a:lnTo>
                <a:lnTo>
                  <a:pt x="2643088" y="1102616"/>
                </a:lnTo>
                <a:lnTo>
                  <a:pt x="2640443" y="1071515"/>
                </a:lnTo>
                <a:lnTo>
                  <a:pt x="2636311" y="1043104"/>
                </a:lnTo>
                <a:lnTo>
                  <a:pt x="2631186" y="1017047"/>
                </a:lnTo>
                <a:lnTo>
                  <a:pt x="2624243" y="993007"/>
                </a:lnTo>
                <a:lnTo>
                  <a:pt x="2615647" y="970816"/>
                </a:lnTo>
                <a:lnTo>
                  <a:pt x="2605232" y="950138"/>
                </a:lnTo>
                <a:lnTo>
                  <a:pt x="2592669" y="930637"/>
                </a:lnTo>
                <a:lnTo>
                  <a:pt x="2577791" y="911977"/>
                </a:lnTo>
                <a:lnTo>
                  <a:pt x="2560764" y="893989"/>
                </a:lnTo>
                <a:lnTo>
                  <a:pt x="2540927" y="876505"/>
                </a:lnTo>
                <a:lnTo>
                  <a:pt x="2518279" y="858686"/>
                </a:lnTo>
                <a:lnTo>
                  <a:pt x="2493153" y="840865"/>
                </a:lnTo>
                <a:lnTo>
                  <a:pt x="2464554" y="822541"/>
                </a:lnTo>
                <a:lnTo>
                  <a:pt x="2432814" y="803041"/>
                </a:lnTo>
                <a:lnTo>
                  <a:pt x="2397769" y="782699"/>
                </a:lnTo>
                <a:lnTo>
                  <a:pt x="2359086" y="760845"/>
                </a:lnTo>
                <a:lnTo>
                  <a:pt x="2316601" y="737141"/>
                </a:lnTo>
                <a:lnTo>
                  <a:pt x="2270480" y="711587"/>
                </a:lnTo>
                <a:lnTo>
                  <a:pt x="2219895" y="683513"/>
                </a:lnTo>
                <a:lnTo>
                  <a:pt x="2165342" y="652917"/>
                </a:lnTo>
                <a:lnTo>
                  <a:pt x="2106162" y="619463"/>
                </a:lnTo>
                <a:lnTo>
                  <a:pt x="2042683" y="582646"/>
                </a:lnTo>
                <a:lnTo>
                  <a:pt x="1979204" y="545662"/>
                </a:lnTo>
                <a:lnTo>
                  <a:pt x="1920849" y="510694"/>
                </a:lnTo>
                <a:lnTo>
                  <a:pt x="1867289" y="478417"/>
                </a:lnTo>
                <a:lnTo>
                  <a:pt x="1818027" y="448325"/>
                </a:lnTo>
                <a:lnTo>
                  <a:pt x="1772732" y="420922"/>
                </a:lnTo>
                <a:lnTo>
                  <a:pt x="1731239" y="395538"/>
                </a:lnTo>
                <a:lnTo>
                  <a:pt x="1693052" y="372843"/>
                </a:lnTo>
                <a:lnTo>
                  <a:pt x="1658007" y="352333"/>
                </a:lnTo>
                <a:lnTo>
                  <a:pt x="1625606" y="334513"/>
                </a:lnTo>
                <a:lnTo>
                  <a:pt x="1595519" y="318879"/>
                </a:lnTo>
                <a:lnTo>
                  <a:pt x="1567417" y="305766"/>
                </a:lnTo>
                <a:lnTo>
                  <a:pt x="1540967" y="294839"/>
                </a:lnTo>
                <a:lnTo>
                  <a:pt x="1516005" y="286433"/>
                </a:lnTo>
                <a:lnTo>
                  <a:pt x="1491870" y="280550"/>
                </a:lnTo>
                <a:lnTo>
                  <a:pt x="1468396" y="276851"/>
                </a:lnTo>
                <a:close/>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close/>
              </a:path>
            </a:pathLst>
          </a:custGeom>
          <a:gradFill>
            <a:gsLst>
              <a:gs pos="200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 name="Freeform: Shape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195842" y="2327647"/>
            <a:ext cx="1717676" cy="1969215"/>
          </a:xfrm>
          <a:custGeom>
            <a:avLst/>
            <a:gdLst>
              <a:gd name="connsiteX0" fmla="*/ 1445584 w 2890837"/>
              <a:gd name="connsiteY0" fmla="*/ 275674 h 3249205"/>
              <a:gd name="connsiteX1" fmla="*/ 1422440 w 2890837"/>
              <a:gd name="connsiteY1" fmla="*/ 276851 h 3249205"/>
              <a:gd name="connsiteX2" fmla="*/ 1398966 w 2890837"/>
              <a:gd name="connsiteY2" fmla="*/ 280550 h 3249205"/>
              <a:gd name="connsiteX3" fmla="*/ 1374831 w 2890837"/>
              <a:gd name="connsiteY3" fmla="*/ 286433 h 3249205"/>
              <a:gd name="connsiteX4" fmla="*/ 1349869 w 2890837"/>
              <a:gd name="connsiteY4" fmla="*/ 294839 h 3249205"/>
              <a:gd name="connsiteX5" fmla="*/ 1323420 w 2890837"/>
              <a:gd name="connsiteY5" fmla="*/ 305766 h 3249205"/>
              <a:gd name="connsiteX6" fmla="*/ 1295317 w 2890837"/>
              <a:gd name="connsiteY6" fmla="*/ 318879 h 3249205"/>
              <a:gd name="connsiteX7" fmla="*/ 1265231 w 2890837"/>
              <a:gd name="connsiteY7" fmla="*/ 334513 h 3249205"/>
              <a:gd name="connsiteX8" fmla="*/ 1232829 w 2890837"/>
              <a:gd name="connsiteY8" fmla="*/ 352333 h 3249205"/>
              <a:gd name="connsiteX9" fmla="*/ 1197784 w 2890837"/>
              <a:gd name="connsiteY9" fmla="*/ 372843 h 3249205"/>
              <a:gd name="connsiteX10" fmla="*/ 1159597 w 2890837"/>
              <a:gd name="connsiteY10" fmla="*/ 395538 h 3249205"/>
              <a:gd name="connsiteX11" fmla="*/ 1118105 w 2890837"/>
              <a:gd name="connsiteY11" fmla="*/ 420922 h 3249205"/>
              <a:gd name="connsiteX12" fmla="*/ 1072810 w 2890837"/>
              <a:gd name="connsiteY12" fmla="*/ 448325 h 3249205"/>
              <a:gd name="connsiteX13" fmla="*/ 1023547 w 2890837"/>
              <a:gd name="connsiteY13" fmla="*/ 478417 h 3249205"/>
              <a:gd name="connsiteX14" fmla="*/ 969987 w 2890837"/>
              <a:gd name="connsiteY14" fmla="*/ 510694 h 3249205"/>
              <a:gd name="connsiteX15" fmla="*/ 911633 w 2890837"/>
              <a:gd name="connsiteY15" fmla="*/ 545662 h 3249205"/>
              <a:gd name="connsiteX16" fmla="*/ 848154 w 2890837"/>
              <a:gd name="connsiteY16" fmla="*/ 582646 h 3249205"/>
              <a:gd name="connsiteX17" fmla="*/ 784675 w 2890837"/>
              <a:gd name="connsiteY17" fmla="*/ 619463 h 3249205"/>
              <a:gd name="connsiteX18" fmla="*/ 725493 w 2890837"/>
              <a:gd name="connsiteY18" fmla="*/ 652917 h 3249205"/>
              <a:gd name="connsiteX19" fmla="*/ 670942 w 2890837"/>
              <a:gd name="connsiteY19" fmla="*/ 683345 h 3249205"/>
              <a:gd name="connsiteX20" fmla="*/ 620356 w 2890837"/>
              <a:gd name="connsiteY20" fmla="*/ 711420 h 3249205"/>
              <a:gd name="connsiteX21" fmla="*/ 574235 w 2890837"/>
              <a:gd name="connsiteY21" fmla="*/ 737141 h 3249205"/>
              <a:gd name="connsiteX22" fmla="*/ 531750 w 2890837"/>
              <a:gd name="connsiteY22" fmla="*/ 760845 h 3249205"/>
              <a:gd name="connsiteX23" fmla="*/ 493068 w 2890837"/>
              <a:gd name="connsiteY23" fmla="*/ 782699 h 3249205"/>
              <a:gd name="connsiteX24" fmla="*/ 457857 w 2890837"/>
              <a:gd name="connsiteY24" fmla="*/ 803041 h 3249205"/>
              <a:gd name="connsiteX25" fmla="*/ 426282 w 2890837"/>
              <a:gd name="connsiteY25" fmla="*/ 822374 h 3249205"/>
              <a:gd name="connsiteX26" fmla="*/ 397684 w 2890837"/>
              <a:gd name="connsiteY26" fmla="*/ 840865 h 3249205"/>
              <a:gd name="connsiteX27" fmla="*/ 372392 w 2890837"/>
              <a:gd name="connsiteY27" fmla="*/ 858686 h 3249205"/>
              <a:gd name="connsiteX28" fmla="*/ 349909 w 2890837"/>
              <a:gd name="connsiteY28" fmla="*/ 876505 h 3249205"/>
              <a:gd name="connsiteX29" fmla="*/ 330072 w 2890837"/>
              <a:gd name="connsiteY29" fmla="*/ 893989 h 3249205"/>
              <a:gd name="connsiteX30" fmla="*/ 313045 w 2890837"/>
              <a:gd name="connsiteY30" fmla="*/ 911977 h 3249205"/>
              <a:gd name="connsiteX31" fmla="*/ 298167 w 2890837"/>
              <a:gd name="connsiteY31" fmla="*/ 930637 h 3249205"/>
              <a:gd name="connsiteX32" fmla="*/ 285604 w 2890837"/>
              <a:gd name="connsiteY32" fmla="*/ 950138 h 3249205"/>
              <a:gd name="connsiteX33" fmla="*/ 275189 w 2890837"/>
              <a:gd name="connsiteY33" fmla="*/ 970816 h 3249205"/>
              <a:gd name="connsiteX34" fmla="*/ 266593 w 2890837"/>
              <a:gd name="connsiteY34" fmla="*/ 993007 h 3249205"/>
              <a:gd name="connsiteX35" fmla="*/ 259650 w 2890837"/>
              <a:gd name="connsiteY35" fmla="*/ 1017047 h 3249205"/>
              <a:gd name="connsiteX36" fmla="*/ 254360 w 2890837"/>
              <a:gd name="connsiteY36" fmla="*/ 1043104 h 3249205"/>
              <a:gd name="connsiteX37" fmla="*/ 250393 w 2890837"/>
              <a:gd name="connsiteY37" fmla="*/ 1071515 h 3249205"/>
              <a:gd name="connsiteX38" fmla="*/ 247748 w 2890837"/>
              <a:gd name="connsiteY38" fmla="*/ 1102616 h 3249205"/>
              <a:gd name="connsiteX39" fmla="*/ 246094 w 2890837"/>
              <a:gd name="connsiteY39" fmla="*/ 1136574 h 3249205"/>
              <a:gd name="connsiteX40" fmla="*/ 245433 w 2890837"/>
              <a:gd name="connsiteY40" fmla="*/ 1173895 h 3249205"/>
              <a:gd name="connsiteX41" fmla="*/ 245268 w 2890837"/>
              <a:gd name="connsiteY41" fmla="*/ 1214914 h 3249205"/>
              <a:gd name="connsiteX42" fmla="*/ 245764 w 2890837"/>
              <a:gd name="connsiteY42" fmla="*/ 1259632 h 3249205"/>
              <a:gd name="connsiteX43" fmla="*/ 246756 w 2890837"/>
              <a:gd name="connsiteY43" fmla="*/ 1308216 h 3249205"/>
              <a:gd name="connsiteX44" fmla="*/ 247748 w 2890837"/>
              <a:gd name="connsiteY44" fmla="*/ 1361507 h 3249205"/>
              <a:gd name="connsiteX45" fmla="*/ 248905 w 2890837"/>
              <a:gd name="connsiteY45" fmla="*/ 1419506 h 3249205"/>
              <a:gd name="connsiteX46" fmla="*/ 249897 w 2890837"/>
              <a:gd name="connsiteY46" fmla="*/ 1482380 h 3249205"/>
              <a:gd name="connsiteX47" fmla="*/ 250723 w 2890837"/>
              <a:gd name="connsiteY47" fmla="*/ 1550801 h 3249205"/>
              <a:gd name="connsiteX48" fmla="*/ 251054 w 2890837"/>
              <a:gd name="connsiteY48" fmla="*/ 1624603 h 3249205"/>
              <a:gd name="connsiteX49" fmla="*/ 250723 w 2890837"/>
              <a:gd name="connsiteY49" fmla="*/ 1698403 h 3249205"/>
              <a:gd name="connsiteX50" fmla="*/ 249897 w 2890837"/>
              <a:gd name="connsiteY50" fmla="*/ 1766825 h 3249205"/>
              <a:gd name="connsiteX51" fmla="*/ 248905 w 2890837"/>
              <a:gd name="connsiteY51" fmla="*/ 1829699 h 3249205"/>
              <a:gd name="connsiteX52" fmla="*/ 247748 w 2890837"/>
              <a:gd name="connsiteY52" fmla="*/ 1887697 h 3249205"/>
              <a:gd name="connsiteX53" fmla="*/ 246756 w 2890837"/>
              <a:gd name="connsiteY53" fmla="*/ 1940988 h 3249205"/>
              <a:gd name="connsiteX54" fmla="*/ 245764 w 2890837"/>
              <a:gd name="connsiteY54" fmla="*/ 1989573 h 3249205"/>
              <a:gd name="connsiteX55" fmla="*/ 245268 w 2890837"/>
              <a:gd name="connsiteY55" fmla="*/ 2034290 h 3249205"/>
              <a:gd name="connsiteX56" fmla="*/ 245433 w 2890837"/>
              <a:gd name="connsiteY56" fmla="*/ 2075310 h 3249205"/>
              <a:gd name="connsiteX57" fmla="*/ 246094 w 2890837"/>
              <a:gd name="connsiteY57" fmla="*/ 2112630 h 3249205"/>
              <a:gd name="connsiteX58" fmla="*/ 247748 w 2890837"/>
              <a:gd name="connsiteY58" fmla="*/ 2146589 h 3249205"/>
              <a:gd name="connsiteX59" fmla="*/ 250393 w 2890837"/>
              <a:gd name="connsiteY59" fmla="*/ 2177690 h 3249205"/>
              <a:gd name="connsiteX60" fmla="*/ 254525 w 2890837"/>
              <a:gd name="connsiteY60" fmla="*/ 2206100 h 3249205"/>
              <a:gd name="connsiteX61" fmla="*/ 259650 w 2890837"/>
              <a:gd name="connsiteY61" fmla="*/ 2232158 h 3249205"/>
              <a:gd name="connsiteX62" fmla="*/ 266593 w 2890837"/>
              <a:gd name="connsiteY62" fmla="*/ 2256198 h 3249205"/>
              <a:gd name="connsiteX63" fmla="*/ 275189 w 2890837"/>
              <a:gd name="connsiteY63" fmla="*/ 2278388 h 3249205"/>
              <a:gd name="connsiteX64" fmla="*/ 285604 w 2890837"/>
              <a:gd name="connsiteY64" fmla="*/ 2299066 h 3249205"/>
              <a:gd name="connsiteX65" fmla="*/ 298167 w 2890837"/>
              <a:gd name="connsiteY65" fmla="*/ 2318567 h 3249205"/>
              <a:gd name="connsiteX66" fmla="*/ 313045 w 2890837"/>
              <a:gd name="connsiteY66" fmla="*/ 2337228 h 3249205"/>
              <a:gd name="connsiteX67" fmla="*/ 330072 w 2890837"/>
              <a:gd name="connsiteY67" fmla="*/ 2355215 h 3249205"/>
              <a:gd name="connsiteX68" fmla="*/ 349909 w 2890837"/>
              <a:gd name="connsiteY68" fmla="*/ 2372699 h 3249205"/>
              <a:gd name="connsiteX69" fmla="*/ 372557 w 2890837"/>
              <a:gd name="connsiteY69" fmla="*/ 2390519 h 3249205"/>
              <a:gd name="connsiteX70" fmla="*/ 397684 w 2890837"/>
              <a:gd name="connsiteY70" fmla="*/ 2408339 h 3249205"/>
              <a:gd name="connsiteX71" fmla="*/ 426282 w 2890837"/>
              <a:gd name="connsiteY71" fmla="*/ 2426663 h 3249205"/>
              <a:gd name="connsiteX72" fmla="*/ 458022 w 2890837"/>
              <a:gd name="connsiteY72" fmla="*/ 2446164 h 3249205"/>
              <a:gd name="connsiteX73" fmla="*/ 493068 w 2890837"/>
              <a:gd name="connsiteY73" fmla="*/ 2466506 h 3249205"/>
              <a:gd name="connsiteX74" fmla="*/ 531750 w 2890837"/>
              <a:gd name="connsiteY74" fmla="*/ 2488360 h 3249205"/>
              <a:gd name="connsiteX75" fmla="*/ 574235 w 2890837"/>
              <a:gd name="connsiteY75" fmla="*/ 2512064 h 3249205"/>
              <a:gd name="connsiteX76" fmla="*/ 620356 w 2890837"/>
              <a:gd name="connsiteY76" fmla="*/ 2537617 h 3249205"/>
              <a:gd name="connsiteX77" fmla="*/ 670942 w 2890837"/>
              <a:gd name="connsiteY77" fmla="*/ 2565691 h 3249205"/>
              <a:gd name="connsiteX78" fmla="*/ 725493 w 2890837"/>
              <a:gd name="connsiteY78" fmla="*/ 2596288 h 3249205"/>
              <a:gd name="connsiteX79" fmla="*/ 784675 w 2890837"/>
              <a:gd name="connsiteY79" fmla="*/ 2629742 h 3249205"/>
              <a:gd name="connsiteX80" fmla="*/ 848154 w 2890837"/>
              <a:gd name="connsiteY80" fmla="*/ 2666559 h 3249205"/>
              <a:gd name="connsiteX81" fmla="*/ 911633 w 2890837"/>
              <a:gd name="connsiteY81" fmla="*/ 2703543 h 3249205"/>
              <a:gd name="connsiteX82" fmla="*/ 969987 w 2890837"/>
              <a:gd name="connsiteY82" fmla="*/ 2738510 h 3249205"/>
              <a:gd name="connsiteX83" fmla="*/ 1023547 w 2890837"/>
              <a:gd name="connsiteY83" fmla="*/ 2770788 h 3249205"/>
              <a:gd name="connsiteX84" fmla="*/ 1072810 w 2890837"/>
              <a:gd name="connsiteY84" fmla="*/ 2800880 h 3249205"/>
              <a:gd name="connsiteX85" fmla="*/ 1118105 w 2890837"/>
              <a:gd name="connsiteY85" fmla="*/ 2828282 h 3249205"/>
              <a:gd name="connsiteX86" fmla="*/ 1159597 w 2890837"/>
              <a:gd name="connsiteY86" fmla="*/ 2853667 h 3249205"/>
              <a:gd name="connsiteX87" fmla="*/ 1197784 w 2890837"/>
              <a:gd name="connsiteY87" fmla="*/ 2876362 h 3249205"/>
              <a:gd name="connsiteX88" fmla="*/ 1232829 w 2890837"/>
              <a:gd name="connsiteY88" fmla="*/ 2896872 h 3249205"/>
              <a:gd name="connsiteX89" fmla="*/ 1265231 w 2890837"/>
              <a:gd name="connsiteY89" fmla="*/ 2914691 h 3249205"/>
              <a:gd name="connsiteX90" fmla="*/ 1295317 w 2890837"/>
              <a:gd name="connsiteY90" fmla="*/ 2930326 h 3249205"/>
              <a:gd name="connsiteX91" fmla="*/ 1323420 w 2890837"/>
              <a:gd name="connsiteY91" fmla="*/ 2943438 h 3249205"/>
              <a:gd name="connsiteX92" fmla="*/ 1349869 w 2890837"/>
              <a:gd name="connsiteY92" fmla="*/ 2954366 h 3249205"/>
              <a:gd name="connsiteX93" fmla="*/ 1374831 w 2890837"/>
              <a:gd name="connsiteY93" fmla="*/ 2962771 h 3249205"/>
              <a:gd name="connsiteX94" fmla="*/ 1398966 w 2890837"/>
              <a:gd name="connsiteY94" fmla="*/ 2968655 h 3249205"/>
              <a:gd name="connsiteX95" fmla="*/ 1422440 w 2890837"/>
              <a:gd name="connsiteY95" fmla="*/ 2972354 h 3249205"/>
              <a:gd name="connsiteX96" fmla="*/ 1445584 w 2890837"/>
              <a:gd name="connsiteY96" fmla="*/ 2973530 h 3249205"/>
              <a:gd name="connsiteX97" fmla="*/ 1468396 w 2890837"/>
              <a:gd name="connsiteY97" fmla="*/ 2972354 h 3249205"/>
              <a:gd name="connsiteX98" fmla="*/ 1491870 w 2890837"/>
              <a:gd name="connsiteY98" fmla="*/ 2968655 h 3249205"/>
              <a:gd name="connsiteX99" fmla="*/ 1516005 w 2890837"/>
              <a:gd name="connsiteY99" fmla="*/ 2962771 h 3249205"/>
              <a:gd name="connsiteX100" fmla="*/ 1540967 w 2890837"/>
              <a:gd name="connsiteY100" fmla="*/ 2954366 h 3249205"/>
              <a:gd name="connsiteX101" fmla="*/ 1567417 w 2890837"/>
              <a:gd name="connsiteY101" fmla="*/ 2943438 h 3249205"/>
              <a:gd name="connsiteX102" fmla="*/ 1595519 w 2890837"/>
              <a:gd name="connsiteY102" fmla="*/ 2930326 h 3249205"/>
              <a:gd name="connsiteX103" fmla="*/ 1625606 w 2890837"/>
              <a:gd name="connsiteY103" fmla="*/ 2914691 h 3249205"/>
              <a:gd name="connsiteX104" fmla="*/ 1658007 w 2890837"/>
              <a:gd name="connsiteY104" fmla="*/ 2896872 h 3249205"/>
              <a:gd name="connsiteX105" fmla="*/ 1693052 w 2890837"/>
              <a:gd name="connsiteY105" fmla="*/ 2876362 h 3249205"/>
              <a:gd name="connsiteX106" fmla="*/ 1731239 w 2890837"/>
              <a:gd name="connsiteY106" fmla="*/ 2853667 h 3249205"/>
              <a:gd name="connsiteX107" fmla="*/ 1772732 w 2890837"/>
              <a:gd name="connsiteY107" fmla="*/ 2828282 h 3249205"/>
              <a:gd name="connsiteX108" fmla="*/ 1818027 w 2890837"/>
              <a:gd name="connsiteY108" fmla="*/ 2800880 h 3249205"/>
              <a:gd name="connsiteX109" fmla="*/ 1867289 w 2890837"/>
              <a:gd name="connsiteY109" fmla="*/ 2770788 h 3249205"/>
              <a:gd name="connsiteX110" fmla="*/ 1920849 w 2890837"/>
              <a:gd name="connsiteY110" fmla="*/ 2738510 h 3249205"/>
              <a:gd name="connsiteX111" fmla="*/ 1979204 w 2890837"/>
              <a:gd name="connsiteY111" fmla="*/ 2703543 h 3249205"/>
              <a:gd name="connsiteX112" fmla="*/ 2042683 w 2890837"/>
              <a:gd name="connsiteY112" fmla="*/ 2666559 h 3249205"/>
              <a:gd name="connsiteX113" fmla="*/ 2106162 w 2890837"/>
              <a:gd name="connsiteY113" fmla="*/ 2629742 h 3249205"/>
              <a:gd name="connsiteX114" fmla="*/ 2165342 w 2890837"/>
              <a:gd name="connsiteY114" fmla="*/ 2596288 h 3249205"/>
              <a:gd name="connsiteX115" fmla="*/ 2219895 w 2890837"/>
              <a:gd name="connsiteY115" fmla="*/ 2565859 h 3249205"/>
              <a:gd name="connsiteX116" fmla="*/ 2270480 w 2890837"/>
              <a:gd name="connsiteY116" fmla="*/ 2537785 h 3249205"/>
              <a:gd name="connsiteX117" fmla="*/ 2316601 w 2890837"/>
              <a:gd name="connsiteY117" fmla="*/ 2512064 h 3249205"/>
              <a:gd name="connsiteX118" fmla="*/ 2359086 w 2890837"/>
              <a:gd name="connsiteY118" fmla="*/ 2488360 h 3249205"/>
              <a:gd name="connsiteX119" fmla="*/ 2397769 w 2890837"/>
              <a:gd name="connsiteY119" fmla="*/ 2466506 h 3249205"/>
              <a:gd name="connsiteX120" fmla="*/ 2432980 w 2890837"/>
              <a:gd name="connsiteY120" fmla="*/ 2446164 h 3249205"/>
              <a:gd name="connsiteX121" fmla="*/ 2464554 w 2890837"/>
              <a:gd name="connsiteY121" fmla="*/ 2426831 h 3249205"/>
              <a:gd name="connsiteX122" fmla="*/ 2493153 w 2890837"/>
              <a:gd name="connsiteY122" fmla="*/ 2408339 h 3249205"/>
              <a:gd name="connsiteX123" fmla="*/ 2518445 w 2890837"/>
              <a:gd name="connsiteY123" fmla="*/ 2390519 h 3249205"/>
              <a:gd name="connsiteX124" fmla="*/ 2540927 w 2890837"/>
              <a:gd name="connsiteY124" fmla="*/ 2372699 h 3249205"/>
              <a:gd name="connsiteX125" fmla="*/ 2560764 w 2890837"/>
              <a:gd name="connsiteY125" fmla="*/ 2355215 h 3249205"/>
              <a:gd name="connsiteX126" fmla="*/ 2577791 w 2890837"/>
              <a:gd name="connsiteY126" fmla="*/ 2337228 h 3249205"/>
              <a:gd name="connsiteX127" fmla="*/ 2592669 w 2890837"/>
              <a:gd name="connsiteY127" fmla="*/ 2318567 h 3249205"/>
              <a:gd name="connsiteX128" fmla="*/ 2605232 w 2890837"/>
              <a:gd name="connsiteY128" fmla="*/ 2299066 h 3249205"/>
              <a:gd name="connsiteX129" fmla="*/ 2615647 w 2890837"/>
              <a:gd name="connsiteY129" fmla="*/ 2278388 h 3249205"/>
              <a:gd name="connsiteX130" fmla="*/ 2624243 w 2890837"/>
              <a:gd name="connsiteY130" fmla="*/ 2256198 h 3249205"/>
              <a:gd name="connsiteX131" fmla="*/ 2631186 w 2890837"/>
              <a:gd name="connsiteY131" fmla="*/ 2232158 h 3249205"/>
              <a:gd name="connsiteX132" fmla="*/ 2636476 w 2890837"/>
              <a:gd name="connsiteY132" fmla="*/ 2206100 h 3249205"/>
              <a:gd name="connsiteX133" fmla="*/ 2640443 w 2890837"/>
              <a:gd name="connsiteY133" fmla="*/ 2177690 h 3249205"/>
              <a:gd name="connsiteX134" fmla="*/ 2643088 w 2890837"/>
              <a:gd name="connsiteY134" fmla="*/ 2146589 h 3249205"/>
              <a:gd name="connsiteX135" fmla="*/ 2644742 w 2890837"/>
              <a:gd name="connsiteY135" fmla="*/ 2112630 h 3249205"/>
              <a:gd name="connsiteX136" fmla="*/ 2645403 w 2890837"/>
              <a:gd name="connsiteY136" fmla="*/ 2075310 h 3249205"/>
              <a:gd name="connsiteX137" fmla="*/ 2645568 w 2890837"/>
              <a:gd name="connsiteY137" fmla="*/ 2034290 h 3249205"/>
              <a:gd name="connsiteX138" fmla="*/ 2645072 w 2890837"/>
              <a:gd name="connsiteY138" fmla="*/ 1989573 h 3249205"/>
              <a:gd name="connsiteX139" fmla="*/ 2644080 w 2890837"/>
              <a:gd name="connsiteY139" fmla="*/ 1940988 h 3249205"/>
              <a:gd name="connsiteX140" fmla="*/ 2643088 w 2890837"/>
              <a:gd name="connsiteY140" fmla="*/ 1887697 h 3249205"/>
              <a:gd name="connsiteX141" fmla="*/ 2641931 w 2890837"/>
              <a:gd name="connsiteY141" fmla="*/ 1829699 h 3249205"/>
              <a:gd name="connsiteX142" fmla="*/ 2640939 w 2890837"/>
              <a:gd name="connsiteY142" fmla="*/ 1766825 h 3249205"/>
              <a:gd name="connsiteX143" fmla="*/ 2640113 w 2890837"/>
              <a:gd name="connsiteY143" fmla="*/ 1698403 h 3249205"/>
              <a:gd name="connsiteX144" fmla="*/ 2639783 w 2890837"/>
              <a:gd name="connsiteY144" fmla="*/ 1624603 h 3249205"/>
              <a:gd name="connsiteX145" fmla="*/ 2640113 w 2890837"/>
              <a:gd name="connsiteY145" fmla="*/ 1550801 h 3249205"/>
              <a:gd name="connsiteX146" fmla="*/ 2640939 w 2890837"/>
              <a:gd name="connsiteY146" fmla="*/ 1482380 h 3249205"/>
              <a:gd name="connsiteX147" fmla="*/ 2641931 w 2890837"/>
              <a:gd name="connsiteY147" fmla="*/ 1419506 h 3249205"/>
              <a:gd name="connsiteX148" fmla="*/ 2643088 w 2890837"/>
              <a:gd name="connsiteY148" fmla="*/ 1361507 h 3249205"/>
              <a:gd name="connsiteX149" fmla="*/ 2644080 w 2890837"/>
              <a:gd name="connsiteY149" fmla="*/ 1308216 h 3249205"/>
              <a:gd name="connsiteX150" fmla="*/ 2645072 w 2890837"/>
              <a:gd name="connsiteY150" fmla="*/ 1259632 h 3249205"/>
              <a:gd name="connsiteX151" fmla="*/ 2645568 w 2890837"/>
              <a:gd name="connsiteY151" fmla="*/ 1214914 h 3249205"/>
              <a:gd name="connsiteX152" fmla="*/ 2645403 w 2890837"/>
              <a:gd name="connsiteY152" fmla="*/ 1173895 h 3249205"/>
              <a:gd name="connsiteX153" fmla="*/ 2644742 w 2890837"/>
              <a:gd name="connsiteY153" fmla="*/ 1136574 h 3249205"/>
              <a:gd name="connsiteX154" fmla="*/ 2643088 w 2890837"/>
              <a:gd name="connsiteY154" fmla="*/ 1102616 h 3249205"/>
              <a:gd name="connsiteX155" fmla="*/ 2640443 w 2890837"/>
              <a:gd name="connsiteY155" fmla="*/ 1071515 h 3249205"/>
              <a:gd name="connsiteX156" fmla="*/ 2636311 w 2890837"/>
              <a:gd name="connsiteY156" fmla="*/ 1043104 h 3249205"/>
              <a:gd name="connsiteX157" fmla="*/ 2631186 w 2890837"/>
              <a:gd name="connsiteY157" fmla="*/ 1017047 h 3249205"/>
              <a:gd name="connsiteX158" fmla="*/ 2624243 w 2890837"/>
              <a:gd name="connsiteY158" fmla="*/ 993007 h 3249205"/>
              <a:gd name="connsiteX159" fmla="*/ 2615647 w 2890837"/>
              <a:gd name="connsiteY159" fmla="*/ 970816 h 3249205"/>
              <a:gd name="connsiteX160" fmla="*/ 2605232 w 2890837"/>
              <a:gd name="connsiteY160" fmla="*/ 950138 h 3249205"/>
              <a:gd name="connsiteX161" fmla="*/ 2592669 w 2890837"/>
              <a:gd name="connsiteY161" fmla="*/ 930637 h 3249205"/>
              <a:gd name="connsiteX162" fmla="*/ 2577791 w 2890837"/>
              <a:gd name="connsiteY162" fmla="*/ 911977 h 3249205"/>
              <a:gd name="connsiteX163" fmla="*/ 2560764 w 2890837"/>
              <a:gd name="connsiteY163" fmla="*/ 893989 h 3249205"/>
              <a:gd name="connsiteX164" fmla="*/ 2540927 w 2890837"/>
              <a:gd name="connsiteY164" fmla="*/ 876505 h 3249205"/>
              <a:gd name="connsiteX165" fmla="*/ 2518279 w 2890837"/>
              <a:gd name="connsiteY165" fmla="*/ 858686 h 3249205"/>
              <a:gd name="connsiteX166" fmla="*/ 2493153 w 2890837"/>
              <a:gd name="connsiteY166" fmla="*/ 840865 h 3249205"/>
              <a:gd name="connsiteX167" fmla="*/ 2464554 w 2890837"/>
              <a:gd name="connsiteY167" fmla="*/ 822541 h 3249205"/>
              <a:gd name="connsiteX168" fmla="*/ 2432814 w 2890837"/>
              <a:gd name="connsiteY168" fmla="*/ 803041 h 3249205"/>
              <a:gd name="connsiteX169" fmla="*/ 2397769 w 2890837"/>
              <a:gd name="connsiteY169" fmla="*/ 782699 h 3249205"/>
              <a:gd name="connsiteX170" fmla="*/ 2359086 w 2890837"/>
              <a:gd name="connsiteY170" fmla="*/ 760845 h 3249205"/>
              <a:gd name="connsiteX171" fmla="*/ 2316601 w 2890837"/>
              <a:gd name="connsiteY171" fmla="*/ 737141 h 3249205"/>
              <a:gd name="connsiteX172" fmla="*/ 2270480 w 2890837"/>
              <a:gd name="connsiteY172" fmla="*/ 711587 h 3249205"/>
              <a:gd name="connsiteX173" fmla="*/ 2219895 w 2890837"/>
              <a:gd name="connsiteY173" fmla="*/ 683513 h 3249205"/>
              <a:gd name="connsiteX174" fmla="*/ 2165342 w 2890837"/>
              <a:gd name="connsiteY174" fmla="*/ 652917 h 3249205"/>
              <a:gd name="connsiteX175" fmla="*/ 2106162 w 2890837"/>
              <a:gd name="connsiteY175" fmla="*/ 619463 h 3249205"/>
              <a:gd name="connsiteX176" fmla="*/ 2042683 w 2890837"/>
              <a:gd name="connsiteY176" fmla="*/ 582646 h 3249205"/>
              <a:gd name="connsiteX177" fmla="*/ 1979204 w 2890837"/>
              <a:gd name="connsiteY177" fmla="*/ 545662 h 3249205"/>
              <a:gd name="connsiteX178" fmla="*/ 1920849 w 2890837"/>
              <a:gd name="connsiteY178" fmla="*/ 510694 h 3249205"/>
              <a:gd name="connsiteX179" fmla="*/ 1867289 w 2890837"/>
              <a:gd name="connsiteY179" fmla="*/ 478417 h 3249205"/>
              <a:gd name="connsiteX180" fmla="*/ 1818027 w 2890837"/>
              <a:gd name="connsiteY180" fmla="*/ 448325 h 3249205"/>
              <a:gd name="connsiteX181" fmla="*/ 1772732 w 2890837"/>
              <a:gd name="connsiteY181" fmla="*/ 420922 h 3249205"/>
              <a:gd name="connsiteX182" fmla="*/ 1731239 w 2890837"/>
              <a:gd name="connsiteY182" fmla="*/ 395538 h 3249205"/>
              <a:gd name="connsiteX183" fmla="*/ 1693052 w 2890837"/>
              <a:gd name="connsiteY183" fmla="*/ 372843 h 3249205"/>
              <a:gd name="connsiteX184" fmla="*/ 1658007 w 2890837"/>
              <a:gd name="connsiteY184" fmla="*/ 352333 h 3249205"/>
              <a:gd name="connsiteX185" fmla="*/ 1625606 w 2890837"/>
              <a:gd name="connsiteY185" fmla="*/ 334513 h 3249205"/>
              <a:gd name="connsiteX186" fmla="*/ 1595519 w 2890837"/>
              <a:gd name="connsiteY186" fmla="*/ 318879 h 3249205"/>
              <a:gd name="connsiteX187" fmla="*/ 1567417 w 2890837"/>
              <a:gd name="connsiteY187" fmla="*/ 305766 h 3249205"/>
              <a:gd name="connsiteX188" fmla="*/ 1540967 w 2890837"/>
              <a:gd name="connsiteY188" fmla="*/ 294839 h 3249205"/>
              <a:gd name="connsiteX189" fmla="*/ 1516005 w 2890837"/>
              <a:gd name="connsiteY189" fmla="*/ 286433 h 3249205"/>
              <a:gd name="connsiteX190" fmla="*/ 1491870 w 2890837"/>
              <a:gd name="connsiteY190" fmla="*/ 280550 h 3249205"/>
              <a:gd name="connsiteX191" fmla="*/ 1468396 w 2890837"/>
              <a:gd name="connsiteY191" fmla="*/ 276851 h 3249205"/>
              <a:gd name="connsiteX192" fmla="*/ 1445618 w 2890837"/>
              <a:gd name="connsiteY192" fmla="*/ 0 h 3249205"/>
              <a:gd name="connsiteX193" fmla="*/ 1473092 w 2890837"/>
              <a:gd name="connsiteY193" fmla="*/ 1417 h 3249205"/>
              <a:gd name="connsiteX194" fmla="*/ 1501364 w 2890837"/>
              <a:gd name="connsiteY194" fmla="*/ 5872 h 3249205"/>
              <a:gd name="connsiteX195" fmla="*/ 1530431 w 2890837"/>
              <a:gd name="connsiteY195" fmla="*/ 12958 h 3249205"/>
              <a:gd name="connsiteX196" fmla="*/ 1560494 w 2890837"/>
              <a:gd name="connsiteY196" fmla="*/ 23081 h 3249205"/>
              <a:gd name="connsiteX197" fmla="*/ 1592350 w 2890837"/>
              <a:gd name="connsiteY197" fmla="*/ 36242 h 3249205"/>
              <a:gd name="connsiteX198" fmla="*/ 1626195 w 2890837"/>
              <a:gd name="connsiteY198" fmla="*/ 52034 h 3249205"/>
              <a:gd name="connsiteX199" fmla="*/ 1662430 w 2890837"/>
              <a:gd name="connsiteY199" fmla="*/ 70864 h 3249205"/>
              <a:gd name="connsiteX200" fmla="*/ 1701453 w 2890837"/>
              <a:gd name="connsiteY200" fmla="*/ 92325 h 3249205"/>
              <a:gd name="connsiteX201" fmla="*/ 1743660 w 2890837"/>
              <a:gd name="connsiteY201" fmla="*/ 117027 h 3249205"/>
              <a:gd name="connsiteX202" fmla="*/ 1789651 w 2890837"/>
              <a:gd name="connsiteY202" fmla="*/ 144360 h 3249205"/>
              <a:gd name="connsiteX203" fmla="*/ 1839624 w 2890837"/>
              <a:gd name="connsiteY203" fmla="*/ 174932 h 3249205"/>
              <a:gd name="connsiteX204" fmla="*/ 1894175 w 2890837"/>
              <a:gd name="connsiteY204" fmla="*/ 207935 h 3249205"/>
              <a:gd name="connsiteX205" fmla="*/ 1953505 w 2890837"/>
              <a:gd name="connsiteY205" fmla="*/ 244176 h 3249205"/>
              <a:gd name="connsiteX206" fmla="*/ 2018011 w 2890837"/>
              <a:gd name="connsiteY206" fmla="*/ 283050 h 3249205"/>
              <a:gd name="connsiteX207" fmla="*/ 2088291 w 2890837"/>
              <a:gd name="connsiteY207" fmla="*/ 325164 h 3249205"/>
              <a:gd name="connsiteX208" fmla="*/ 2164743 w 2890837"/>
              <a:gd name="connsiteY208" fmla="*/ 369706 h 3249205"/>
              <a:gd name="connsiteX209" fmla="*/ 2241195 w 2890837"/>
              <a:gd name="connsiteY209" fmla="*/ 414047 h 3249205"/>
              <a:gd name="connsiteX210" fmla="*/ 2312470 w 2890837"/>
              <a:gd name="connsiteY210" fmla="*/ 454338 h 3249205"/>
              <a:gd name="connsiteX211" fmla="*/ 2378171 w 2890837"/>
              <a:gd name="connsiteY211" fmla="*/ 491187 h 3249205"/>
              <a:gd name="connsiteX212" fmla="*/ 2439094 w 2890837"/>
              <a:gd name="connsiteY212" fmla="*/ 524999 h 3249205"/>
              <a:gd name="connsiteX213" fmla="*/ 2494641 w 2890837"/>
              <a:gd name="connsiteY213" fmla="*/ 555775 h 3249205"/>
              <a:gd name="connsiteX214" fmla="*/ 2545808 w 2890837"/>
              <a:gd name="connsiteY214" fmla="*/ 584323 h 3249205"/>
              <a:gd name="connsiteX215" fmla="*/ 2592396 w 2890837"/>
              <a:gd name="connsiteY215" fmla="*/ 610643 h 3249205"/>
              <a:gd name="connsiteX216" fmla="*/ 2634604 w 2890837"/>
              <a:gd name="connsiteY216" fmla="*/ 635142 h 3249205"/>
              <a:gd name="connsiteX217" fmla="*/ 2672830 w 2890837"/>
              <a:gd name="connsiteY217" fmla="*/ 658628 h 3249205"/>
              <a:gd name="connsiteX218" fmla="*/ 2707273 w 2890837"/>
              <a:gd name="connsiteY218" fmla="*/ 680697 h 3249205"/>
              <a:gd name="connsiteX219" fmla="*/ 2737535 w 2890837"/>
              <a:gd name="connsiteY219" fmla="*/ 702159 h 3249205"/>
              <a:gd name="connsiteX220" fmla="*/ 2764811 w 2890837"/>
              <a:gd name="connsiteY220" fmla="*/ 723620 h 3249205"/>
              <a:gd name="connsiteX221" fmla="*/ 2788702 w 2890837"/>
              <a:gd name="connsiteY221" fmla="*/ 744677 h 3249205"/>
              <a:gd name="connsiteX222" fmla="*/ 2809209 w 2890837"/>
              <a:gd name="connsiteY222" fmla="*/ 766341 h 3249205"/>
              <a:gd name="connsiteX223" fmla="*/ 2827127 w 2890837"/>
              <a:gd name="connsiteY223" fmla="*/ 788815 h 3249205"/>
              <a:gd name="connsiteX224" fmla="*/ 2842258 w 2890837"/>
              <a:gd name="connsiteY224" fmla="*/ 812301 h 3249205"/>
              <a:gd name="connsiteX225" fmla="*/ 2854801 w 2890837"/>
              <a:gd name="connsiteY225" fmla="*/ 837205 h 3249205"/>
              <a:gd name="connsiteX226" fmla="*/ 2865154 w 2890837"/>
              <a:gd name="connsiteY226" fmla="*/ 863931 h 3249205"/>
              <a:gd name="connsiteX227" fmla="*/ 2873516 w 2890837"/>
              <a:gd name="connsiteY227" fmla="*/ 892884 h 3249205"/>
              <a:gd name="connsiteX228" fmla="*/ 2879688 w 2890837"/>
              <a:gd name="connsiteY228" fmla="*/ 924266 h 3249205"/>
              <a:gd name="connsiteX229" fmla="*/ 2884665 w 2890837"/>
              <a:gd name="connsiteY229" fmla="*/ 958483 h 3249205"/>
              <a:gd name="connsiteX230" fmla="*/ 2887850 w 2890837"/>
              <a:gd name="connsiteY230" fmla="*/ 995940 h 3249205"/>
              <a:gd name="connsiteX231" fmla="*/ 2889842 w 2890837"/>
              <a:gd name="connsiteY231" fmla="*/ 1036838 h 3249205"/>
              <a:gd name="connsiteX232" fmla="*/ 2890638 w 2890837"/>
              <a:gd name="connsiteY232" fmla="*/ 1081786 h 3249205"/>
              <a:gd name="connsiteX233" fmla="*/ 2890837 w 2890837"/>
              <a:gd name="connsiteY233" fmla="*/ 1131188 h 3249205"/>
              <a:gd name="connsiteX234" fmla="*/ 2890240 w 2890837"/>
              <a:gd name="connsiteY234" fmla="*/ 1185045 h 3249205"/>
              <a:gd name="connsiteX235" fmla="*/ 2889045 w 2890837"/>
              <a:gd name="connsiteY235" fmla="*/ 1243558 h 3249205"/>
              <a:gd name="connsiteX236" fmla="*/ 2887850 w 2890837"/>
              <a:gd name="connsiteY236" fmla="*/ 1307740 h 3249205"/>
              <a:gd name="connsiteX237" fmla="*/ 2886457 w 2890837"/>
              <a:gd name="connsiteY237" fmla="*/ 1377592 h 3249205"/>
              <a:gd name="connsiteX238" fmla="*/ 2885262 w 2890837"/>
              <a:gd name="connsiteY238" fmla="*/ 1453315 h 3249205"/>
              <a:gd name="connsiteX239" fmla="*/ 2884267 w 2890837"/>
              <a:gd name="connsiteY239" fmla="*/ 1535719 h 3249205"/>
              <a:gd name="connsiteX240" fmla="*/ 2883869 w 2890837"/>
              <a:gd name="connsiteY240" fmla="*/ 1624603 h 3249205"/>
              <a:gd name="connsiteX241" fmla="*/ 2884267 w 2890837"/>
              <a:gd name="connsiteY241" fmla="*/ 1713486 h 3249205"/>
              <a:gd name="connsiteX242" fmla="*/ 2885262 w 2890837"/>
              <a:gd name="connsiteY242" fmla="*/ 1795891 h 3249205"/>
              <a:gd name="connsiteX243" fmla="*/ 2886457 w 2890837"/>
              <a:gd name="connsiteY243" fmla="*/ 1871614 h 3249205"/>
              <a:gd name="connsiteX244" fmla="*/ 2887850 w 2890837"/>
              <a:gd name="connsiteY244" fmla="*/ 1941465 h 3249205"/>
              <a:gd name="connsiteX245" fmla="*/ 2889045 w 2890837"/>
              <a:gd name="connsiteY245" fmla="*/ 2005647 h 3249205"/>
              <a:gd name="connsiteX246" fmla="*/ 2890240 w 2890837"/>
              <a:gd name="connsiteY246" fmla="*/ 2064161 h 3249205"/>
              <a:gd name="connsiteX247" fmla="*/ 2890837 w 2890837"/>
              <a:gd name="connsiteY247" fmla="*/ 2118017 h 3249205"/>
              <a:gd name="connsiteX248" fmla="*/ 2890638 w 2890837"/>
              <a:gd name="connsiteY248" fmla="*/ 2167419 h 3249205"/>
              <a:gd name="connsiteX249" fmla="*/ 2889842 w 2890837"/>
              <a:gd name="connsiteY249" fmla="*/ 2212367 h 3249205"/>
              <a:gd name="connsiteX250" fmla="*/ 2887850 w 2890837"/>
              <a:gd name="connsiteY250" fmla="*/ 2253265 h 3249205"/>
              <a:gd name="connsiteX251" fmla="*/ 2884665 w 2890837"/>
              <a:gd name="connsiteY251" fmla="*/ 2290722 h 3249205"/>
              <a:gd name="connsiteX252" fmla="*/ 2879887 w 2890837"/>
              <a:gd name="connsiteY252" fmla="*/ 2324939 h 3249205"/>
              <a:gd name="connsiteX253" fmla="*/ 2873516 w 2890837"/>
              <a:gd name="connsiteY253" fmla="*/ 2356322 h 3249205"/>
              <a:gd name="connsiteX254" fmla="*/ 2865154 w 2890837"/>
              <a:gd name="connsiteY254" fmla="*/ 2385275 h 3249205"/>
              <a:gd name="connsiteX255" fmla="*/ 2854801 w 2890837"/>
              <a:gd name="connsiteY255" fmla="*/ 2412000 h 3249205"/>
              <a:gd name="connsiteX256" fmla="*/ 2842258 w 2890837"/>
              <a:gd name="connsiteY256" fmla="*/ 2436904 h 3249205"/>
              <a:gd name="connsiteX257" fmla="*/ 2827127 w 2890837"/>
              <a:gd name="connsiteY257" fmla="*/ 2460390 h 3249205"/>
              <a:gd name="connsiteX258" fmla="*/ 2809209 w 2890837"/>
              <a:gd name="connsiteY258" fmla="*/ 2482864 h 3249205"/>
              <a:gd name="connsiteX259" fmla="*/ 2788702 w 2890837"/>
              <a:gd name="connsiteY259" fmla="*/ 2504528 h 3249205"/>
              <a:gd name="connsiteX260" fmla="*/ 2764811 w 2890837"/>
              <a:gd name="connsiteY260" fmla="*/ 2525585 h 3249205"/>
              <a:gd name="connsiteX261" fmla="*/ 2737734 w 2890837"/>
              <a:gd name="connsiteY261" fmla="*/ 2547046 h 3249205"/>
              <a:gd name="connsiteX262" fmla="*/ 2707273 w 2890837"/>
              <a:gd name="connsiteY262" fmla="*/ 2568508 h 3249205"/>
              <a:gd name="connsiteX263" fmla="*/ 2672830 w 2890837"/>
              <a:gd name="connsiteY263" fmla="*/ 2590779 h 3249205"/>
              <a:gd name="connsiteX264" fmla="*/ 2634803 w 2890837"/>
              <a:gd name="connsiteY264" fmla="*/ 2614063 h 3249205"/>
              <a:gd name="connsiteX265" fmla="*/ 2592396 w 2890837"/>
              <a:gd name="connsiteY265" fmla="*/ 2638562 h 3249205"/>
              <a:gd name="connsiteX266" fmla="*/ 2545808 w 2890837"/>
              <a:gd name="connsiteY266" fmla="*/ 2664883 h 3249205"/>
              <a:gd name="connsiteX267" fmla="*/ 2494641 w 2890837"/>
              <a:gd name="connsiteY267" fmla="*/ 2693431 h 3249205"/>
              <a:gd name="connsiteX268" fmla="*/ 2439094 w 2890837"/>
              <a:gd name="connsiteY268" fmla="*/ 2724408 h 3249205"/>
              <a:gd name="connsiteX269" fmla="*/ 2378171 w 2890837"/>
              <a:gd name="connsiteY269" fmla="*/ 2758220 h 3249205"/>
              <a:gd name="connsiteX270" fmla="*/ 2312470 w 2890837"/>
              <a:gd name="connsiteY270" fmla="*/ 2794867 h 3249205"/>
              <a:gd name="connsiteX271" fmla="*/ 2241195 w 2890837"/>
              <a:gd name="connsiteY271" fmla="*/ 2835158 h 3249205"/>
              <a:gd name="connsiteX272" fmla="*/ 2164743 w 2890837"/>
              <a:gd name="connsiteY272" fmla="*/ 2879499 h 3249205"/>
              <a:gd name="connsiteX273" fmla="*/ 2088291 w 2890837"/>
              <a:gd name="connsiteY273" fmla="*/ 2924042 h 3249205"/>
              <a:gd name="connsiteX274" fmla="*/ 2018011 w 2890837"/>
              <a:gd name="connsiteY274" fmla="*/ 2966155 h 3249205"/>
              <a:gd name="connsiteX275" fmla="*/ 1953505 w 2890837"/>
              <a:gd name="connsiteY275" fmla="*/ 3005029 h 3249205"/>
              <a:gd name="connsiteX276" fmla="*/ 1894175 w 2890837"/>
              <a:gd name="connsiteY276" fmla="*/ 3041271 h 3249205"/>
              <a:gd name="connsiteX277" fmla="*/ 1839624 w 2890837"/>
              <a:gd name="connsiteY277" fmla="*/ 3074273 h 3249205"/>
              <a:gd name="connsiteX278" fmla="*/ 1789651 w 2890837"/>
              <a:gd name="connsiteY278" fmla="*/ 3104846 h 3249205"/>
              <a:gd name="connsiteX279" fmla="*/ 1743660 w 2890837"/>
              <a:gd name="connsiteY279" fmla="*/ 3132179 h 3249205"/>
              <a:gd name="connsiteX280" fmla="*/ 1701453 w 2890837"/>
              <a:gd name="connsiteY280" fmla="*/ 3156880 h 3249205"/>
              <a:gd name="connsiteX281" fmla="*/ 1662430 w 2890837"/>
              <a:gd name="connsiteY281" fmla="*/ 3178341 h 3249205"/>
              <a:gd name="connsiteX282" fmla="*/ 1626195 w 2890837"/>
              <a:gd name="connsiteY282" fmla="*/ 3197171 h 3249205"/>
              <a:gd name="connsiteX283" fmla="*/ 1592350 w 2890837"/>
              <a:gd name="connsiteY283" fmla="*/ 3212963 h 3249205"/>
              <a:gd name="connsiteX284" fmla="*/ 1560494 w 2890837"/>
              <a:gd name="connsiteY284" fmla="*/ 3226124 h 3249205"/>
              <a:gd name="connsiteX285" fmla="*/ 1530431 w 2890837"/>
              <a:gd name="connsiteY285" fmla="*/ 3236247 h 3249205"/>
              <a:gd name="connsiteX286" fmla="*/ 1501364 w 2890837"/>
              <a:gd name="connsiteY286" fmla="*/ 3243334 h 3249205"/>
              <a:gd name="connsiteX287" fmla="*/ 1473092 w 2890837"/>
              <a:gd name="connsiteY287" fmla="*/ 3247788 h 3249205"/>
              <a:gd name="connsiteX288" fmla="*/ 1445618 w 2890837"/>
              <a:gd name="connsiteY288" fmla="*/ 3249205 h 3249205"/>
              <a:gd name="connsiteX289" fmla="*/ 1417744 w 2890837"/>
              <a:gd name="connsiteY289" fmla="*/ 3247788 h 3249205"/>
              <a:gd name="connsiteX290" fmla="*/ 1389473 w 2890837"/>
              <a:gd name="connsiteY290" fmla="*/ 3243334 h 3249205"/>
              <a:gd name="connsiteX291" fmla="*/ 1360406 w 2890837"/>
              <a:gd name="connsiteY291" fmla="*/ 3236247 h 3249205"/>
              <a:gd name="connsiteX292" fmla="*/ 1330342 w 2890837"/>
              <a:gd name="connsiteY292" fmla="*/ 3226124 h 3249205"/>
              <a:gd name="connsiteX293" fmla="*/ 1298488 w 2890837"/>
              <a:gd name="connsiteY293" fmla="*/ 3212963 h 3249205"/>
              <a:gd name="connsiteX294" fmla="*/ 1264642 w 2890837"/>
              <a:gd name="connsiteY294" fmla="*/ 3197171 h 3249205"/>
              <a:gd name="connsiteX295" fmla="*/ 1228407 w 2890837"/>
              <a:gd name="connsiteY295" fmla="*/ 3178341 h 3249205"/>
              <a:gd name="connsiteX296" fmla="*/ 1189384 w 2890837"/>
              <a:gd name="connsiteY296" fmla="*/ 3156880 h 3249205"/>
              <a:gd name="connsiteX297" fmla="*/ 1147176 w 2890837"/>
              <a:gd name="connsiteY297" fmla="*/ 3132179 h 3249205"/>
              <a:gd name="connsiteX298" fmla="*/ 1101186 w 2890837"/>
              <a:gd name="connsiteY298" fmla="*/ 3104846 h 3249205"/>
              <a:gd name="connsiteX299" fmla="*/ 1051214 w 2890837"/>
              <a:gd name="connsiteY299" fmla="*/ 3074273 h 3249205"/>
              <a:gd name="connsiteX300" fmla="*/ 996662 w 2890837"/>
              <a:gd name="connsiteY300" fmla="*/ 3041271 h 3249205"/>
              <a:gd name="connsiteX301" fmla="*/ 937332 w 2890837"/>
              <a:gd name="connsiteY301" fmla="*/ 3005029 h 3249205"/>
              <a:gd name="connsiteX302" fmla="*/ 872826 w 2890837"/>
              <a:gd name="connsiteY302" fmla="*/ 2966155 h 3249205"/>
              <a:gd name="connsiteX303" fmla="*/ 802546 w 2890837"/>
              <a:gd name="connsiteY303" fmla="*/ 2924042 h 3249205"/>
              <a:gd name="connsiteX304" fmla="*/ 726094 w 2890837"/>
              <a:gd name="connsiteY304" fmla="*/ 2879499 h 3249205"/>
              <a:gd name="connsiteX305" fmla="*/ 649642 w 2890837"/>
              <a:gd name="connsiteY305" fmla="*/ 2835158 h 3249205"/>
              <a:gd name="connsiteX306" fmla="*/ 578366 w 2890837"/>
              <a:gd name="connsiteY306" fmla="*/ 2794867 h 3249205"/>
              <a:gd name="connsiteX307" fmla="*/ 512666 w 2890837"/>
              <a:gd name="connsiteY307" fmla="*/ 2758018 h 3249205"/>
              <a:gd name="connsiteX308" fmla="*/ 451743 w 2890837"/>
              <a:gd name="connsiteY308" fmla="*/ 2724206 h 3249205"/>
              <a:gd name="connsiteX309" fmla="*/ 396196 w 2890837"/>
              <a:gd name="connsiteY309" fmla="*/ 2693431 h 3249205"/>
              <a:gd name="connsiteX310" fmla="*/ 345029 w 2890837"/>
              <a:gd name="connsiteY310" fmla="*/ 2664883 h 3249205"/>
              <a:gd name="connsiteX311" fmla="*/ 298441 w 2890837"/>
              <a:gd name="connsiteY311" fmla="*/ 2638562 h 3249205"/>
              <a:gd name="connsiteX312" fmla="*/ 256233 w 2890837"/>
              <a:gd name="connsiteY312" fmla="*/ 2614063 h 3249205"/>
              <a:gd name="connsiteX313" fmla="*/ 218007 w 2890837"/>
              <a:gd name="connsiteY313" fmla="*/ 2590577 h 3249205"/>
              <a:gd name="connsiteX314" fmla="*/ 183564 w 2890837"/>
              <a:gd name="connsiteY314" fmla="*/ 2568508 h 3249205"/>
              <a:gd name="connsiteX315" fmla="*/ 153302 w 2890837"/>
              <a:gd name="connsiteY315" fmla="*/ 2547046 h 3249205"/>
              <a:gd name="connsiteX316" fmla="*/ 126026 w 2890837"/>
              <a:gd name="connsiteY316" fmla="*/ 2525585 h 3249205"/>
              <a:gd name="connsiteX317" fmla="*/ 102135 w 2890837"/>
              <a:gd name="connsiteY317" fmla="*/ 2504528 h 3249205"/>
              <a:gd name="connsiteX318" fmla="*/ 81628 w 2890837"/>
              <a:gd name="connsiteY318" fmla="*/ 2482864 h 3249205"/>
              <a:gd name="connsiteX319" fmla="*/ 63710 w 2890837"/>
              <a:gd name="connsiteY319" fmla="*/ 2460390 h 3249205"/>
              <a:gd name="connsiteX320" fmla="*/ 48579 w 2890837"/>
              <a:gd name="connsiteY320" fmla="*/ 2436904 h 3249205"/>
              <a:gd name="connsiteX321" fmla="*/ 36036 w 2890837"/>
              <a:gd name="connsiteY321" fmla="*/ 2412000 h 3249205"/>
              <a:gd name="connsiteX322" fmla="*/ 25683 w 2890837"/>
              <a:gd name="connsiteY322" fmla="*/ 2385275 h 3249205"/>
              <a:gd name="connsiteX323" fmla="*/ 17321 w 2890837"/>
              <a:gd name="connsiteY323" fmla="*/ 2356322 h 3249205"/>
              <a:gd name="connsiteX324" fmla="*/ 11149 w 2890837"/>
              <a:gd name="connsiteY324" fmla="*/ 2324939 h 3249205"/>
              <a:gd name="connsiteX325" fmla="*/ 6172 w 2890837"/>
              <a:gd name="connsiteY325" fmla="*/ 2290722 h 3249205"/>
              <a:gd name="connsiteX326" fmla="*/ 2986 w 2890837"/>
              <a:gd name="connsiteY326" fmla="*/ 2253265 h 3249205"/>
              <a:gd name="connsiteX327" fmla="*/ 995 w 2890837"/>
              <a:gd name="connsiteY327" fmla="*/ 2212367 h 3249205"/>
              <a:gd name="connsiteX328" fmla="*/ 199 w 2890837"/>
              <a:gd name="connsiteY328" fmla="*/ 2167419 h 3249205"/>
              <a:gd name="connsiteX329" fmla="*/ 0 w 2890837"/>
              <a:gd name="connsiteY329" fmla="*/ 2118017 h 3249205"/>
              <a:gd name="connsiteX330" fmla="*/ 597 w 2890837"/>
              <a:gd name="connsiteY330" fmla="*/ 2064161 h 3249205"/>
              <a:gd name="connsiteX331" fmla="*/ 1792 w 2890837"/>
              <a:gd name="connsiteY331" fmla="*/ 2005647 h 3249205"/>
              <a:gd name="connsiteX332" fmla="*/ 2986 w 2890837"/>
              <a:gd name="connsiteY332" fmla="*/ 1941465 h 3249205"/>
              <a:gd name="connsiteX333" fmla="*/ 4380 w 2890837"/>
              <a:gd name="connsiteY333" fmla="*/ 1871614 h 3249205"/>
              <a:gd name="connsiteX334" fmla="*/ 5575 w 2890837"/>
              <a:gd name="connsiteY334" fmla="*/ 1795891 h 3249205"/>
              <a:gd name="connsiteX335" fmla="*/ 6570 w 2890837"/>
              <a:gd name="connsiteY335" fmla="*/ 1713486 h 3249205"/>
              <a:gd name="connsiteX336" fmla="*/ 6968 w 2890837"/>
              <a:gd name="connsiteY336" fmla="*/ 1624603 h 3249205"/>
              <a:gd name="connsiteX337" fmla="*/ 6570 w 2890837"/>
              <a:gd name="connsiteY337" fmla="*/ 1535719 h 3249205"/>
              <a:gd name="connsiteX338" fmla="*/ 5575 w 2890837"/>
              <a:gd name="connsiteY338" fmla="*/ 1453315 h 3249205"/>
              <a:gd name="connsiteX339" fmla="*/ 4380 w 2890837"/>
              <a:gd name="connsiteY339" fmla="*/ 1377592 h 3249205"/>
              <a:gd name="connsiteX340" fmla="*/ 2986 w 2890837"/>
              <a:gd name="connsiteY340" fmla="*/ 1307740 h 3249205"/>
              <a:gd name="connsiteX341" fmla="*/ 1792 w 2890837"/>
              <a:gd name="connsiteY341" fmla="*/ 1243558 h 3249205"/>
              <a:gd name="connsiteX342" fmla="*/ 597 w 2890837"/>
              <a:gd name="connsiteY342" fmla="*/ 1185045 h 3249205"/>
              <a:gd name="connsiteX343" fmla="*/ 0 w 2890837"/>
              <a:gd name="connsiteY343" fmla="*/ 1131188 h 3249205"/>
              <a:gd name="connsiteX344" fmla="*/ 199 w 2890837"/>
              <a:gd name="connsiteY344" fmla="*/ 1081786 h 3249205"/>
              <a:gd name="connsiteX345" fmla="*/ 995 w 2890837"/>
              <a:gd name="connsiteY345" fmla="*/ 1036838 h 3249205"/>
              <a:gd name="connsiteX346" fmla="*/ 2986 w 2890837"/>
              <a:gd name="connsiteY346" fmla="*/ 995940 h 3249205"/>
              <a:gd name="connsiteX347" fmla="*/ 6172 w 2890837"/>
              <a:gd name="connsiteY347" fmla="*/ 958483 h 3249205"/>
              <a:gd name="connsiteX348" fmla="*/ 10950 w 2890837"/>
              <a:gd name="connsiteY348" fmla="*/ 924266 h 3249205"/>
              <a:gd name="connsiteX349" fmla="*/ 17321 w 2890837"/>
              <a:gd name="connsiteY349" fmla="*/ 892884 h 3249205"/>
              <a:gd name="connsiteX350" fmla="*/ 25683 w 2890837"/>
              <a:gd name="connsiteY350" fmla="*/ 863931 h 3249205"/>
              <a:gd name="connsiteX351" fmla="*/ 36036 w 2890837"/>
              <a:gd name="connsiteY351" fmla="*/ 837205 h 3249205"/>
              <a:gd name="connsiteX352" fmla="*/ 48579 w 2890837"/>
              <a:gd name="connsiteY352" fmla="*/ 812301 h 3249205"/>
              <a:gd name="connsiteX353" fmla="*/ 63710 w 2890837"/>
              <a:gd name="connsiteY353" fmla="*/ 788815 h 3249205"/>
              <a:gd name="connsiteX354" fmla="*/ 81628 w 2890837"/>
              <a:gd name="connsiteY354" fmla="*/ 766341 h 3249205"/>
              <a:gd name="connsiteX355" fmla="*/ 102135 w 2890837"/>
              <a:gd name="connsiteY355" fmla="*/ 744677 h 3249205"/>
              <a:gd name="connsiteX356" fmla="*/ 126026 w 2890837"/>
              <a:gd name="connsiteY356" fmla="*/ 723620 h 3249205"/>
              <a:gd name="connsiteX357" fmla="*/ 153103 w 2890837"/>
              <a:gd name="connsiteY357" fmla="*/ 702159 h 3249205"/>
              <a:gd name="connsiteX358" fmla="*/ 183564 w 2890837"/>
              <a:gd name="connsiteY358" fmla="*/ 680697 h 3249205"/>
              <a:gd name="connsiteX359" fmla="*/ 218007 w 2890837"/>
              <a:gd name="connsiteY359" fmla="*/ 658426 h 3249205"/>
              <a:gd name="connsiteX360" fmla="*/ 256034 w 2890837"/>
              <a:gd name="connsiteY360" fmla="*/ 635142 h 3249205"/>
              <a:gd name="connsiteX361" fmla="*/ 298441 w 2890837"/>
              <a:gd name="connsiteY361" fmla="*/ 610643 h 3249205"/>
              <a:gd name="connsiteX362" fmla="*/ 345029 w 2890837"/>
              <a:gd name="connsiteY362" fmla="*/ 584323 h 3249205"/>
              <a:gd name="connsiteX363" fmla="*/ 396196 w 2890837"/>
              <a:gd name="connsiteY363" fmla="*/ 555775 h 3249205"/>
              <a:gd name="connsiteX364" fmla="*/ 451743 w 2890837"/>
              <a:gd name="connsiteY364" fmla="*/ 524797 h 3249205"/>
              <a:gd name="connsiteX365" fmla="*/ 512666 w 2890837"/>
              <a:gd name="connsiteY365" fmla="*/ 490985 h 3249205"/>
              <a:gd name="connsiteX366" fmla="*/ 578366 w 2890837"/>
              <a:gd name="connsiteY366" fmla="*/ 454338 h 3249205"/>
              <a:gd name="connsiteX367" fmla="*/ 649642 w 2890837"/>
              <a:gd name="connsiteY367" fmla="*/ 414047 h 3249205"/>
              <a:gd name="connsiteX368" fmla="*/ 726094 w 2890837"/>
              <a:gd name="connsiteY368" fmla="*/ 369706 h 3249205"/>
              <a:gd name="connsiteX369" fmla="*/ 802546 w 2890837"/>
              <a:gd name="connsiteY369" fmla="*/ 325164 h 3249205"/>
              <a:gd name="connsiteX370" fmla="*/ 872826 w 2890837"/>
              <a:gd name="connsiteY370" fmla="*/ 283050 h 3249205"/>
              <a:gd name="connsiteX371" fmla="*/ 937332 w 2890837"/>
              <a:gd name="connsiteY371" fmla="*/ 244176 h 3249205"/>
              <a:gd name="connsiteX372" fmla="*/ 996662 w 2890837"/>
              <a:gd name="connsiteY372" fmla="*/ 207935 h 3249205"/>
              <a:gd name="connsiteX373" fmla="*/ 1051214 w 2890837"/>
              <a:gd name="connsiteY373" fmla="*/ 174932 h 3249205"/>
              <a:gd name="connsiteX374" fmla="*/ 1101186 w 2890837"/>
              <a:gd name="connsiteY374" fmla="*/ 144360 h 3249205"/>
              <a:gd name="connsiteX375" fmla="*/ 1147176 w 2890837"/>
              <a:gd name="connsiteY375" fmla="*/ 117027 h 3249205"/>
              <a:gd name="connsiteX376" fmla="*/ 1189384 w 2890837"/>
              <a:gd name="connsiteY376" fmla="*/ 92325 h 3249205"/>
              <a:gd name="connsiteX377" fmla="*/ 1228407 w 2890837"/>
              <a:gd name="connsiteY377" fmla="*/ 70864 h 3249205"/>
              <a:gd name="connsiteX378" fmla="*/ 1264642 w 2890837"/>
              <a:gd name="connsiteY378" fmla="*/ 52034 h 3249205"/>
              <a:gd name="connsiteX379" fmla="*/ 1298488 w 2890837"/>
              <a:gd name="connsiteY379" fmla="*/ 36242 h 3249205"/>
              <a:gd name="connsiteX380" fmla="*/ 1330342 w 2890837"/>
              <a:gd name="connsiteY380" fmla="*/ 23081 h 3249205"/>
              <a:gd name="connsiteX381" fmla="*/ 1360406 w 2890837"/>
              <a:gd name="connsiteY381" fmla="*/ 12958 h 3249205"/>
              <a:gd name="connsiteX382" fmla="*/ 1389473 w 2890837"/>
              <a:gd name="connsiteY382" fmla="*/ 5872 h 3249205"/>
              <a:gd name="connsiteX383" fmla="*/ 1417744 w 2890837"/>
              <a:gd name="connsiteY383" fmla="*/ 1417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90837" h="3249205">
                <a:moveTo>
                  <a:pt x="1445584" y="275674"/>
                </a:moveTo>
                <a:lnTo>
                  <a:pt x="1422440" y="276851"/>
                </a:lnTo>
                <a:lnTo>
                  <a:pt x="1398966" y="280550"/>
                </a:lnTo>
                <a:lnTo>
                  <a:pt x="1374831" y="286433"/>
                </a:lnTo>
                <a:lnTo>
                  <a:pt x="1349869" y="294839"/>
                </a:lnTo>
                <a:lnTo>
                  <a:pt x="1323420" y="305766"/>
                </a:lnTo>
                <a:lnTo>
                  <a:pt x="1295317" y="318879"/>
                </a:lnTo>
                <a:lnTo>
                  <a:pt x="1265231" y="334513"/>
                </a:lnTo>
                <a:lnTo>
                  <a:pt x="1232829" y="352333"/>
                </a:lnTo>
                <a:lnTo>
                  <a:pt x="1197784" y="372843"/>
                </a:lnTo>
                <a:lnTo>
                  <a:pt x="1159597" y="395538"/>
                </a:lnTo>
                <a:lnTo>
                  <a:pt x="1118105" y="420922"/>
                </a:lnTo>
                <a:lnTo>
                  <a:pt x="1072810" y="448325"/>
                </a:lnTo>
                <a:lnTo>
                  <a:pt x="1023547" y="478417"/>
                </a:lnTo>
                <a:lnTo>
                  <a:pt x="969987" y="510694"/>
                </a:lnTo>
                <a:lnTo>
                  <a:pt x="911633" y="545662"/>
                </a:lnTo>
                <a:lnTo>
                  <a:pt x="848154" y="582646"/>
                </a:lnTo>
                <a:lnTo>
                  <a:pt x="784675" y="619463"/>
                </a:lnTo>
                <a:lnTo>
                  <a:pt x="725493" y="652917"/>
                </a:lnTo>
                <a:lnTo>
                  <a:pt x="670942" y="683345"/>
                </a:lnTo>
                <a:lnTo>
                  <a:pt x="620356" y="711420"/>
                </a:lnTo>
                <a:lnTo>
                  <a:pt x="574235" y="737141"/>
                </a:lnTo>
                <a:lnTo>
                  <a:pt x="531750" y="760845"/>
                </a:lnTo>
                <a:lnTo>
                  <a:pt x="493068" y="782699"/>
                </a:lnTo>
                <a:lnTo>
                  <a:pt x="457857" y="803041"/>
                </a:lnTo>
                <a:lnTo>
                  <a:pt x="426282" y="822374"/>
                </a:lnTo>
                <a:lnTo>
                  <a:pt x="397684" y="840865"/>
                </a:lnTo>
                <a:lnTo>
                  <a:pt x="372392" y="858686"/>
                </a:lnTo>
                <a:lnTo>
                  <a:pt x="349909" y="876505"/>
                </a:lnTo>
                <a:lnTo>
                  <a:pt x="330072" y="893989"/>
                </a:lnTo>
                <a:lnTo>
                  <a:pt x="313045" y="911977"/>
                </a:lnTo>
                <a:lnTo>
                  <a:pt x="298167" y="930637"/>
                </a:lnTo>
                <a:lnTo>
                  <a:pt x="285604" y="950138"/>
                </a:lnTo>
                <a:lnTo>
                  <a:pt x="275189" y="970816"/>
                </a:lnTo>
                <a:lnTo>
                  <a:pt x="266593" y="993007"/>
                </a:lnTo>
                <a:lnTo>
                  <a:pt x="259650" y="1017047"/>
                </a:lnTo>
                <a:lnTo>
                  <a:pt x="254360" y="1043104"/>
                </a:lnTo>
                <a:lnTo>
                  <a:pt x="250393" y="1071515"/>
                </a:lnTo>
                <a:lnTo>
                  <a:pt x="247748" y="1102616"/>
                </a:lnTo>
                <a:lnTo>
                  <a:pt x="246094" y="1136574"/>
                </a:lnTo>
                <a:lnTo>
                  <a:pt x="245433" y="1173895"/>
                </a:lnTo>
                <a:lnTo>
                  <a:pt x="245268" y="1214914"/>
                </a:lnTo>
                <a:lnTo>
                  <a:pt x="245764" y="1259632"/>
                </a:lnTo>
                <a:lnTo>
                  <a:pt x="246756" y="1308216"/>
                </a:lnTo>
                <a:lnTo>
                  <a:pt x="247748" y="1361507"/>
                </a:lnTo>
                <a:lnTo>
                  <a:pt x="248905" y="1419506"/>
                </a:lnTo>
                <a:lnTo>
                  <a:pt x="249897" y="1482380"/>
                </a:lnTo>
                <a:lnTo>
                  <a:pt x="250723" y="1550801"/>
                </a:lnTo>
                <a:lnTo>
                  <a:pt x="251054" y="1624603"/>
                </a:lnTo>
                <a:lnTo>
                  <a:pt x="250723" y="1698403"/>
                </a:lnTo>
                <a:lnTo>
                  <a:pt x="249897" y="1766825"/>
                </a:lnTo>
                <a:lnTo>
                  <a:pt x="248905" y="1829699"/>
                </a:lnTo>
                <a:lnTo>
                  <a:pt x="247748" y="1887697"/>
                </a:lnTo>
                <a:lnTo>
                  <a:pt x="246756" y="1940988"/>
                </a:lnTo>
                <a:lnTo>
                  <a:pt x="245764" y="1989573"/>
                </a:lnTo>
                <a:lnTo>
                  <a:pt x="245268" y="2034290"/>
                </a:lnTo>
                <a:lnTo>
                  <a:pt x="245433" y="2075310"/>
                </a:lnTo>
                <a:lnTo>
                  <a:pt x="246094" y="2112630"/>
                </a:lnTo>
                <a:lnTo>
                  <a:pt x="247748" y="2146589"/>
                </a:lnTo>
                <a:lnTo>
                  <a:pt x="250393" y="2177690"/>
                </a:lnTo>
                <a:lnTo>
                  <a:pt x="254525" y="2206100"/>
                </a:lnTo>
                <a:lnTo>
                  <a:pt x="259650" y="2232158"/>
                </a:lnTo>
                <a:lnTo>
                  <a:pt x="266593" y="2256198"/>
                </a:lnTo>
                <a:lnTo>
                  <a:pt x="275189" y="2278388"/>
                </a:lnTo>
                <a:lnTo>
                  <a:pt x="285604" y="2299066"/>
                </a:lnTo>
                <a:lnTo>
                  <a:pt x="298167" y="2318567"/>
                </a:lnTo>
                <a:lnTo>
                  <a:pt x="313045" y="2337228"/>
                </a:lnTo>
                <a:lnTo>
                  <a:pt x="330072" y="2355215"/>
                </a:lnTo>
                <a:lnTo>
                  <a:pt x="349909" y="2372699"/>
                </a:lnTo>
                <a:lnTo>
                  <a:pt x="372557" y="2390519"/>
                </a:lnTo>
                <a:lnTo>
                  <a:pt x="397684" y="2408339"/>
                </a:lnTo>
                <a:lnTo>
                  <a:pt x="426282" y="2426663"/>
                </a:lnTo>
                <a:lnTo>
                  <a:pt x="458022" y="2446164"/>
                </a:lnTo>
                <a:lnTo>
                  <a:pt x="493068" y="2466506"/>
                </a:lnTo>
                <a:lnTo>
                  <a:pt x="531750" y="2488360"/>
                </a:lnTo>
                <a:lnTo>
                  <a:pt x="574235" y="2512064"/>
                </a:lnTo>
                <a:lnTo>
                  <a:pt x="620356" y="2537617"/>
                </a:lnTo>
                <a:lnTo>
                  <a:pt x="670942" y="2565691"/>
                </a:lnTo>
                <a:lnTo>
                  <a:pt x="725493" y="2596288"/>
                </a:lnTo>
                <a:lnTo>
                  <a:pt x="784675" y="2629742"/>
                </a:lnTo>
                <a:lnTo>
                  <a:pt x="848154" y="2666559"/>
                </a:lnTo>
                <a:lnTo>
                  <a:pt x="911633" y="2703543"/>
                </a:lnTo>
                <a:lnTo>
                  <a:pt x="969987" y="2738510"/>
                </a:lnTo>
                <a:lnTo>
                  <a:pt x="1023547" y="2770788"/>
                </a:lnTo>
                <a:lnTo>
                  <a:pt x="1072810" y="2800880"/>
                </a:lnTo>
                <a:lnTo>
                  <a:pt x="1118105" y="2828282"/>
                </a:lnTo>
                <a:lnTo>
                  <a:pt x="1159597" y="2853667"/>
                </a:lnTo>
                <a:lnTo>
                  <a:pt x="1197784" y="2876362"/>
                </a:lnTo>
                <a:lnTo>
                  <a:pt x="1232829" y="2896872"/>
                </a:lnTo>
                <a:lnTo>
                  <a:pt x="1265231" y="2914691"/>
                </a:lnTo>
                <a:lnTo>
                  <a:pt x="1295317" y="2930326"/>
                </a:lnTo>
                <a:lnTo>
                  <a:pt x="1323420" y="2943438"/>
                </a:lnTo>
                <a:lnTo>
                  <a:pt x="1349869" y="2954366"/>
                </a:lnTo>
                <a:lnTo>
                  <a:pt x="1374831" y="2962771"/>
                </a:lnTo>
                <a:lnTo>
                  <a:pt x="1398966" y="2968655"/>
                </a:lnTo>
                <a:lnTo>
                  <a:pt x="1422440" y="2972354"/>
                </a:lnTo>
                <a:lnTo>
                  <a:pt x="1445584" y="2973530"/>
                </a:lnTo>
                <a:lnTo>
                  <a:pt x="1468396" y="2972354"/>
                </a:lnTo>
                <a:lnTo>
                  <a:pt x="1491870" y="2968655"/>
                </a:lnTo>
                <a:lnTo>
                  <a:pt x="1516005" y="2962771"/>
                </a:lnTo>
                <a:lnTo>
                  <a:pt x="1540967" y="2954366"/>
                </a:lnTo>
                <a:lnTo>
                  <a:pt x="1567417" y="2943438"/>
                </a:lnTo>
                <a:lnTo>
                  <a:pt x="1595519" y="2930326"/>
                </a:lnTo>
                <a:lnTo>
                  <a:pt x="1625606" y="2914691"/>
                </a:lnTo>
                <a:lnTo>
                  <a:pt x="1658007" y="2896872"/>
                </a:lnTo>
                <a:lnTo>
                  <a:pt x="1693052" y="2876362"/>
                </a:lnTo>
                <a:lnTo>
                  <a:pt x="1731239" y="2853667"/>
                </a:lnTo>
                <a:lnTo>
                  <a:pt x="1772732" y="2828282"/>
                </a:lnTo>
                <a:lnTo>
                  <a:pt x="1818027" y="2800880"/>
                </a:lnTo>
                <a:lnTo>
                  <a:pt x="1867289" y="2770788"/>
                </a:lnTo>
                <a:lnTo>
                  <a:pt x="1920849" y="2738510"/>
                </a:lnTo>
                <a:lnTo>
                  <a:pt x="1979204" y="2703543"/>
                </a:lnTo>
                <a:lnTo>
                  <a:pt x="2042683" y="2666559"/>
                </a:lnTo>
                <a:lnTo>
                  <a:pt x="2106162" y="2629742"/>
                </a:lnTo>
                <a:lnTo>
                  <a:pt x="2165342" y="2596288"/>
                </a:lnTo>
                <a:lnTo>
                  <a:pt x="2219895" y="2565859"/>
                </a:lnTo>
                <a:lnTo>
                  <a:pt x="2270480" y="2537785"/>
                </a:lnTo>
                <a:lnTo>
                  <a:pt x="2316601" y="2512064"/>
                </a:lnTo>
                <a:lnTo>
                  <a:pt x="2359086" y="2488360"/>
                </a:lnTo>
                <a:lnTo>
                  <a:pt x="2397769" y="2466506"/>
                </a:lnTo>
                <a:lnTo>
                  <a:pt x="2432980" y="2446164"/>
                </a:lnTo>
                <a:lnTo>
                  <a:pt x="2464554" y="2426831"/>
                </a:lnTo>
                <a:lnTo>
                  <a:pt x="2493153" y="2408339"/>
                </a:lnTo>
                <a:lnTo>
                  <a:pt x="2518445" y="2390519"/>
                </a:lnTo>
                <a:lnTo>
                  <a:pt x="2540927" y="2372699"/>
                </a:lnTo>
                <a:lnTo>
                  <a:pt x="2560764" y="2355215"/>
                </a:lnTo>
                <a:lnTo>
                  <a:pt x="2577791" y="2337228"/>
                </a:lnTo>
                <a:lnTo>
                  <a:pt x="2592669" y="2318567"/>
                </a:lnTo>
                <a:lnTo>
                  <a:pt x="2605232" y="2299066"/>
                </a:lnTo>
                <a:lnTo>
                  <a:pt x="2615647" y="2278388"/>
                </a:lnTo>
                <a:lnTo>
                  <a:pt x="2624243" y="2256198"/>
                </a:lnTo>
                <a:lnTo>
                  <a:pt x="2631186" y="2232158"/>
                </a:lnTo>
                <a:lnTo>
                  <a:pt x="2636476" y="2206100"/>
                </a:lnTo>
                <a:lnTo>
                  <a:pt x="2640443" y="2177690"/>
                </a:lnTo>
                <a:lnTo>
                  <a:pt x="2643088" y="2146589"/>
                </a:lnTo>
                <a:lnTo>
                  <a:pt x="2644742" y="2112630"/>
                </a:lnTo>
                <a:lnTo>
                  <a:pt x="2645403" y="2075310"/>
                </a:lnTo>
                <a:lnTo>
                  <a:pt x="2645568" y="2034290"/>
                </a:lnTo>
                <a:lnTo>
                  <a:pt x="2645072" y="1989573"/>
                </a:lnTo>
                <a:lnTo>
                  <a:pt x="2644080" y="1940988"/>
                </a:lnTo>
                <a:lnTo>
                  <a:pt x="2643088" y="1887697"/>
                </a:lnTo>
                <a:lnTo>
                  <a:pt x="2641931" y="1829699"/>
                </a:lnTo>
                <a:lnTo>
                  <a:pt x="2640939" y="1766825"/>
                </a:lnTo>
                <a:lnTo>
                  <a:pt x="2640113" y="1698403"/>
                </a:lnTo>
                <a:lnTo>
                  <a:pt x="2639783" y="1624603"/>
                </a:lnTo>
                <a:lnTo>
                  <a:pt x="2640113" y="1550801"/>
                </a:lnTo>
                <a:lnTo>
                  <a:pt x="2640939" y="1482380"/>
                </a:lnTo>
                <a:lnTo>
                  <a:pt x="2641931" y="1419506"/>
                </a:lnTo>
                <a:lnTo>
                  <a:pt x="2643088" y="1361507"/>
                </a:lnTo>
                <a:lnTo>
                  <a:pt x="2644080" y="1308216"/>
                </a:lnTo>
                <a:lnTo>
                  <a:pt x="2645072" y="1259632"/>
                </a:lnTo>
                <a:lnTo>
                  <a:pt x="2645568" y="1214914"/>
                </a:lnTo>
                <a:lnTo>
                  <a:pt x="2645403" y="1173895"/>
                </a:lnTo>
                <a:lnTo>
                  <a:pt x="2644742" y="1136574"/>
                </a:lnTo>
                <a:lnTo>
                  <a:pt x="2643088" y="1102616"/>
                </a:lnTo>
                <a:lnTo>
                  <a:pt x="2640443" y="1071515"/>
                </a:lnTo>
                <a:lnTo>
                  <a:pt x="2636311" y="1043104"/>
                </a:lnTo>
                <a:lnTo>
                  <a:pt x="2631186" y="1017047"/>
                </a:lnTo>
                <a:lnTo>
                  <a:pt x="2624243" y="993007"/>
                </a:lnTo>
                <a:lnTo>
                  <a:pt x="2615647" y="970816"/>
                </a:lnTo>
                <a:lnTo>
                  <a:pt x="2605232" y="950138"/>
                </a:lnTo>
                <a:lnTo>
                  <a:pt x="2592669" y="930637"/>
                </a:lnTo>
                <a:lnTo>
                  <a:pt x="2577791" y="911977"/>
                </a:lnTo>
                <a:lnTo>
                  <a:pt x="2560764" y="893989"/>
                </a:lnTo>
                <a:lnTo>
                  <a:pt x="2540927" y="876505"/>
                </a:lnTo>
                <a:lnTo>
                  <a:pt x="2518279" y="858686"/>
                </a:lnTo>
                <a:lnTo>
                  <a:pt x="2493153" y="840865"/>
                </a:lnTo>
                <a:lnTo>
                  <a:pt x="2464554" y="822541"/>
                </a:lnTo>
                <a:lnTo>
                  <a:pt x="2432814" y="803041"/>
                </a:lnTo>
                <a:lnTo>
                  <a:pt x="2397769" y="782699"/>
                </a:lnTo>
                <a:lnTo>
                  <a:pt x="2359086" y="760845"/>
                </a:lnTo>
                <a:lnTo>
                  <a:pt x="2316601" y="737141"/>
                </a:lnTo>
                <a:lnTo>
                  <a:pt x="2270480" y="711587"/>
                </a:lnTo>
                <a:lnTo>
                  <a:pt x="2219895" y="683513"/>
                </a:lnTo>
                <a:lnTo>
                  <a:pt x="2165342" y="652917"/>
                </a:lnTo>
                <a:lnTo>
                  <a:pt x="2106162" y="619463"/>
                </a:lnTo>
                <a:lnTo>
                  <a:pt x="2042683" y="582646"/>
                </a:lnTo>
                <a:lnTo>
                  <a:pt x="1979204" y="545662"/>
                </a:lnTo>
                <a:lnTo>
                  <a:pt x="1920849" y="510694"/>
                </a:lnTo>
                <a:lnTo>
                  <a:pt x="1867289" y="478417"/>
                </a:lnTo>
                <a:lnTo>
                  <a:pt x="1818027" y="448325"/>
                </a:lnTo>
                <a:lnTo>
                  <a:pt x="1772732" y="420922"/>
                </a:lnTo>
                <a:lnTo>
                  <a:pt x="1731239" y="395538"/>
                </a:lnTo>
                <a:lnTo>
                  <a:pt x="1693052" y="372843"/>
                </a:lnTo>
                <a:lnTo>
                  <a:pt x="1658007" y="352333"/>
                </a:lnTo>
                <a:lnTo>
                  <a:pt x="1625606" y="334513"/>
                </a:lnTo>
                <a:lnTo>
                  <a:pt x="1595519" y="318879"/>
                </a:lnTo>
                <a:lnTo>
                  <a:pt x="1567417" y="305766"/>
                </a:lnTo>
                <a:lnTo>
                  <a:pt x="1540967" y="294839"/>
                </a:lnTo>
                <a:lnTo>
                  <a:pt x="1516005" y="286433"/>
                </a:lnTo>
                <a:lnTo>
                  <a:pt x="1491870" y="280550"/>
                </a:lnTo>
                <a:lnTo>
                  <a:pt x="1468396" y="276851"/>
                </a:lnTo>
                <a:close/>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close/>
              </a:path>
            </a:pathLst>
          </a:custGeom>
          <a:gradFill>
            <a:gsLst>
              <a:gs pos="200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 name="Freeform: Shape 1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515842" y="2327647"/>
            <a:ext cx="1752022" cy="1969215"/>
          </a:xfrm>
          <a:custGeom>
            <a:avLst/>
            <a:gdLst>
              <a:gd name="connsiteX0" fmla="*/ 1445584 w 2890837"/>
              <a:gd name="connsiteY0" fmla="*/ 275674 h 3249205"/>
              <a:gd name="connsiteX1" fmla="*/ 1422440 w 2890837"/>
              <a:gd name="connsiteY1" fmla="*/ 276851 h 3249205"/>
              <a:gd name="connsiteX2" fmla="*/ 1398966 w 2890837"/>
              <a:gd name="connsiteY2" fmla="*/ 280550 h 3249205"/>
              <a:gd name="connsiteX3" fmla="*/ 1374831 w 2890837"/>
              <a:gd name="connsiteY3" fmla="*/ 286433 h 3249205"/>
              <a:gd name="connsiteX4" fmla="*/ 1349869 w 2890837"/>
              <a:gd name="connsiteY4" fmla="*/ 294839 h 3249205"/>
              <a:gd name="connsiteX5" fmla="*/ 1323420 w 2890837"/>
              <a:gd name="connsiteY5" fmla="*/ 305766 h 3249205"/>
              <a:gd name="connsiteX6" fmla="*/ 1295317 w 2890837"/>
              <a:gd name="connsiteY6" fmla="*/ 318879 h 3249205"/>
              <a:gd name="connsiteX7" fmla="*/ 1265231 w 2890837"/>
              <a:gd name="connsiteY7" fmla="*/ 334513 h 3249205"/>
              <a:gd name="connsiteX8" fmla="*/ 1232829 w 2890837"/>
              <a:gd name="connsiteY8" fmla="*/ 352333 h 3249205"/>
              <a:gd name="connsiteX9" fmla="*/ 1197784 w 2890837"/>
              <a:gd name="connsiteY9" fmla="*/ 372843 h 3249205"/>
              <a:gd name="connsiteX10" fmla="*/ 1159597 w 2890837"/>
              <a:gd name="connsiteY10" fmla="*/ 395538 h 3249205"/>
              <a:gd name="connsiteX11" fmla="*/ 1118105 w 2890837"/>
              <a:gd name="connsiteY11" fmla="*/ 420922 h 3249205"/>
              <a:gd name="connsiteX12" fmla="*/ 1072810 w 2890837"/>
              <a:gd name="connsiteY12" fmla="*/ 448325 h 3249205"/>
              <a:gd name="connsiteX13" fmla="*/ 1023547 w 2890837"/>
              <a:gd name="connsiteY13" fmla="*/ 478417 h 3249205"/>
              <a:gd name="connsiteX14" fmla="*/ 969987 w 2890837"/>
              <a:gd name="connsiteY14" fmla="*/ 510694 h 3249205"/>
              <a:gd name="connsiteX15" fmla="*/ 911633 w 2890837"/>
              <a:gd name="connsiteY15" fmla="*/ 545662 h 3249205"/>
              <a:gd name="connsiteX16" fmla="*/ 848154 w 2890837"/>
              <a:gd name="connsiteY16" fmla="*/ 582646 h 3249205"/>
              <a:gd name="connsiteX17" fmla="*/ 784675 w 2890837"/>
              <a:gd name="connsiteY17" fmla="*/ 619463 h 3249205"/>
              <a:gd name="connsiteX18" fmla="*/ 725493 w 2890837"/>
              <a:gd name="connsiteY18" fmla="*/ 652917 h 3249205"/>
              <a:gd name="connsiteX19" fmla="*/ 670942 w 2890837"/>
              <a:gd name="connsiteY19" fmla="*/ 683345 h 3249205"/>
              <a:gd name="connsiteX20" fmla="*/ 620356 w 2890837"/>
              <a:gd name="connsiteY20" fmla="*/ 711420 h 3249205"/>
              <a:gd name="connsiteX21" fmla="*/ 574235 w 2890837"/>
              <a:gd name="connsiteY21" fmla="*/ 737141 h 3249205"/>
              <a:gd name="connsiteX22" fmla="*/ 531750 w 2890837"/>
              <a:gd name="connsiteY22" fmla="*/ 760845 h 3249205"/>
              <a:gd name="connsiteX23" fmla="*/ 493068 w 2890837"/>
              <a:gd name="connsiteY23" fmla="*/ 782699 h 3249205"/>
              <a:gd name="connsiteX24" fmla="*/ 457857 w 2890837"/>
              <a:gd name="connsiteY24" fmla="*/ 803041 h 3249205"/>
              <a:gd name="connsiteX25" fmla="*/ 426282 w 2890837"/>
              <a:gd name="connsiteY25" fmla="*/ 822374 h 3249205"/>
              <a:gd name="connsiteX26" fmla="*/ 397684 w 2890837"/>
              <a:gd name="connsiteY26" fmla="*/ 840865 h 3249205"/>
              <a:gd name="connsiteX27" fmla="*/ 372392 w 2890837"/>
              <a:gd name="connsiteY27" fmla="*/ 858686 h 3249205"/>
              <a:gd name="connsiteX28" fmla="*/ 349909 w 2890837"/>
              <a:gd name="connsiteY28" fmla="*/ 876505 h 3249205"/>
              <a:gd name="connsiteX29" fmla="*/ 330072 w 2890837"/>
              <a:gd name="connsiteY29" fmla="*/ 893989 h 3249205"/>
              <a:gd name="connsiteX30" fmla="*/ 313045 w 2890837"/>
              <a:gd name="connsiteY30" fmla="*/ 911977 h 3249205"/>
              <a:gd name="connsiteX31" fmla="*/ 298167 w 2890837"/>
              <a:gd name="connsiteY31" fmla="*/ 930637 h 3249205"/>
              <a:gd name="connsiteX32" fmla="*/ 285604 w 2890837"/>
              <a:gd name="connsiteY32" fmla="*/ 950138 h 3249205"/>
              <a:gd name="connsiteX33" fmla="*/ 275189 w 2890837"/>
              <a:gd name="connsiteY33" fmla="*/ 970816 h 3249205"/>
              <a:gd name="connsiteX34" fmla="*/ 266593 w 2890837"/>
              <a:gd name="connsiteY34" fmla="*/ 993007 h 3249205"/>
              <a:gd name="connsiteX35" fmla="*/ 259650 w 2890837"/>
              <a:gd name="connsiteY35" fmla="*/ 1017047 h 3249205"/>
              <a:gd name="connsiteX36" fmla="*/ 254360 w 2890837"/>
              <a:gd name="connsiteY36" fmla="*/ 1043104 h 3249205"/>
              <a:gd name="connsiteX37" fmla="*/ 250393 w 2890837"/>
              <a:gd name="connsiteY37" fmla="*/ 1071515 h 3249205"/>
              <a:gd name="connsiteX38" fmla="*/ 247748 w 2890837"/>
              <a:gd name="connsiteY38" fmla="*/ 1102616 h 3249205"/>
              <a:gd name="connsiteX39" fmla="*/ 246094 w 2890837"/>
              <a:gd name="connsiteY39" fmla="*/ 1136574 h 3249205"/>
              <a:gd name="connsiteX40" fmla="*/ 245433 w 2890837"/>
              <a:gd name="connsiteY40" fmla="*/ 1173895 h 3249205"/>
              <a:gd name="connsiteX41" fmla="*/ 245268 w 2890837"/>
              <a:gd name="connsiteY41" fmla="*/ 1214914 h 3249205"/>
              <a:gd name="connsiteX42" fmla="*/ 245764 w 2890837"/>
              <a:gd name="connsiteY42" fmla="*/ 1259632 h 3249205"/>
              <a:gd name="connsiteX43" fmla="*/ 246756 w 2890837"/>
              <a:gd name="connsiteY43" fmla="*/ 1308216 h 3249205"/>
              <a:gd name="connsiteX44" fmla="*/ 247748 w 2890837"/>
              <a:gd name="connsiteY44" fmla="*/ 1361507 h 3249205"/>
              <a:gd name="connsiteX45" fmla="*/ 248905 w 2890837"/>
              <a:gd name="connsiteY45" fmla="*/ 1419506 h 3249205"/>
              <a:gd name="connsiteX46" fmla="*/ 249897 w 2890837"/>
              <a:gd name="connsiteY46" fmla="*/ 1482380 h 3249205"/>
              <a:gd name="connsiteX47" fmla="*/ 250723 w 2890837"/>
              <a:gd name="connsiteY47" fmla="*/ 1550801 h 3249205"/>
              <a:gd name="connsiteX48" fmla="*/ 251054 w 2890837"/>
              <a:gd name="connsiteY48" fmla="*/ 1624603 h 3249205"/>
              <a:gd name="connsiteX49" fmla="*/ 250723 w 2890837"/>
              <a:gd name="connsiteY49" fmla="*/ 1698403 h 3249205"/>
              <a:gd name="connsiteX50" fmla="*/ 249897 w 2890837"/>
              <a:gd name="connsiteY50" fmla="*/ 1766825 h 3249205"/>
              <a:gd name="connsiteX51" fmla="*/ 248905 w 2890837"/>
              <a:gd name="connsiteY51" fmla="*/ 1829699 h 3249205"/>
              <a:gd name="connsiteX52" fmla="*/ 247748 w 2890837"/>
              <a:gd name="connsiteY52" fmla="*/ 1887697 h 3249205"/>
              <a:gd name="connsiteX53" fmla="*/ 246756 w 2890837"/>
              <a:gd name="connsiteY53" fmla="*/ 1940988 h 3249205"/>
              <a:gd name="connsiteX54" fmla="*/ 245764 w 2890837"/>
              <a:gd name="connsiteY54" fmla="*/ 1989573 h 3249205"/>
              <a:gd name="connsiteX55" fmla="*/ 245268 w 2890837"/>
              <a:gd name="connsiteY55" fmla="*/ 2034290 h 3249205"/>
              <a:gd name="connsiteX56" fmla="*/ 245433 w 2890837"/>
              <a:gd name="connsiteY56" fmla="*/ 2075310 h 3249205"/>
              <a:gd name="connsiteX57" fmla="*/ 246094 w 2890837"/>
              <a:gd name="connsiteY57" fmla="*/ 2112630 h 3249205"/>
              <a:gd name="connsiteX58" fmla="*/ 247748 w 2890837"/>
              <a:gd name="connsiteY58" fmla="*/ 2146589 h 3249205"/>
              <a:gd name="connsiteX59" fmla="*/ 250393 w 2890837"/>
              <a:gd name="connsiteY59" fmla="*/ 2177690 h 3249205"/>
              <a:gd name="connsiteX60" fmla="*/ 254525 w 2890837"/>
              <a:gd name="connsiteY60" fmla="*/ 2206100 h 3249205"/>
              <a:gd name="connsiteX61" fmla="*/ 259650 w 2890837"/>
              <a:gd name="connsiteY61" fmla="*/ 2232158 h 3249205"/>
              <a:gd name="connsiteX62" fmla="*/ 266593 w 2890837"/>
              <a:gd name="connsiteY62" fmla="*/ 2256198 h 3249205"/>
              <a:gd name="connsiteX63" fmla="*/ 275189 w 2890837"/>
              <a:gd name="connsiteY63" fmla="*/ 2278388 h 3249205"/>
              <a:gd name="connsiteX64" fmla="*/ 285604 w 2890837"/>
              <a:gd name="connsiteY64" fmla="*/ 2299066 h 3249205"/>
              <a:gd name="connsiteX65" fmla="*/ 298167 w 2890837"/>
              <a:gd name="connsiteY65" fmla="*/ 2318567 h 3249205"/>
              <a:gd name="connsiteX66" fmla="*/ 313045 w 2890837"/>
              <a:gd name="connsiteY66" fmla="*/ 2337228 h 3249205"/>
              <a:gd name="connsiteX67" fmla="*/ 330072 w 2890837"/>
              <a:gd name="connsiteY67" fmla="*/ 2355215 h 3249205"/>
              <a:gd name="connsiteX68" fmla="*/ 349909 w 2890837"/>
              <a:gd name="connsiteY68" fmla="*/ 2372699 h 3249205"/>
              <a:gd name="connsiteX69" fmla="*/ 372557 w 2890837"/>
              <a:gd name="connsiteY69" fmla="*/ 2390519 h 3249205"/>
              <a:gd name="connsiteX70" fmla="*/ 397684 w 2890837"/>
              <a:gd name="connsiteY70" fmla="*/ 2408339 h 3249205"/>
              <a:gd name="connsiteX71" fmla="*/ 426282 w 2890837"/>
              <a:gd name="connsiteY71" fmla="*/ 2426663 h 3249205"/>
              <a:gd name="connsiteX72" fmla="*/ 458022 w 2890837"/>
              <a:gd name="connsiteY72" fmla="*/ 2446164 h 3249205"/>
              <a:gd name="connsiteX73" fmla="*/ 493068 w 2890837"/>
              <a:gd name="connsiteY73" fmla="*/ 2466506 h 3249205"/>
              <a:gd name="connsiteX74" fmla="*/ 531750 w 2890837"/>
              <a:gd name="connsiteY74" fmla="*/ 2488360 h 3249205"/>
              <a:gd name="connsiteX75" fmla="*/ 574235 w 2890837"/>
              <a:gd name="connsiteY75" fmla="*/ 2512064 h 3249205"/>
              <a:gd name="connsiteX76" fmla="*/ 620356 w 2890837"/>
              <a:gd name="connsiteY76" fmla="*/ 2537617 h 3249205"/>
              <a:gd name="connsiteX77" fmla="*/ 670942 w 2890837"/>
              <a:gd name="connsiteY77" fmla="*/ 2565691 h 3249205"/>
              <a:gd name="connsiteX78" fmla="*/ 725493 w 2890837"/>
              <a:gd name="connsiteY78" fmla="*/ 2596288 h 3249205"/>
              <a:gd name="connsiteX79" fmla="*/ 784675 w 2890837"/>
              <a:gd name="connsiteY79" fmla="*/ 2629742 h 3249205"/>
              <a:gd name="connsiteX80" fmla="*/ 848154 w 2890837"/>
              <a:gd name="connsiteY80" fmla="*/ 2666559 h 3249205"/>
              <a:gd name="connsiteX81" fmla="*/ 911633 w 2890837"/>
              <a:gd name="connsiteY81" fmla="*/ 2703543 h 3249205"/>
              <a:gd name="connsiteX82" fmla="*/ 969987 w 2890837"/>
              <a:gd name="connsiteY82" fmla="*/ 2738510 h 3249205"/>
              <a:gd name="connsiteX83" fmla="*/ 1023547 w 2890837"/>
              <a:gd name="connsiteY83" fmla="*/ 2770788 h 3249205"/>
              <a:gd name="connsiteX84" fmla="*/ 1072810 w 2890837"/>
              <a:gd name="connsiteY84" fmla="*/ 2800880 h 3249205"/>
              <a:gd name="connsiteX85" fmla="*/ 1118105 w 2890837"/>
              <a:gd name="connsiteY85" fmla="*/ 2828282 h 3249205"/>
              <a:gd name="connsiteX86" fmla="*/ 1159597 w 2890837"/>
              <a:gd name="connsiteY86" fmla="*/ 2853667 h 3249205"/>
              <a:gd name="connsiteX87" fmla="*/ 1197784 w 2890837"/>
              <a:gd name="connsiteY87" fmla="*/ 2876362 h 3249205"/>
              <a:gd name="connsiteX88" fmla="*/ 1232829 w 2890837"/>
              <a:gd name="connsiteY88" fmla="*/ 2896872 h 3249205"/>
              <a:gd name="connsiteX89" fmla="*/ 1265231 w 2890837"/>
              <a:gd name="connsiteY89" fmla="*/ 2914691 h 3249205"/>
              <a:gd name="connsiteX90" fmla="*/ 1295317 w 2890837"/>
              <a:gd name="connsiteY90" fmla="*/ 2930326 h 3249205"/>
              <a:gd name="connsiteX91" fmla="*/ 1323420 w 2890837"/>
              <a:gd name="connsiteY91" fmla="*/ 2943438 h 3249205"/>
              <a:gd name="connsiteX92" fmla="*/ 1349869 w 2890837"/>
              <a:gd name="connsiteY92" fmla="*/ 2954366 h 3249205"/>
              <a:gd name="connsiteX93" fmla="*/ 1374831 w 2890837"/>
              <a:gd name="connsiteY93" fmla="*/ 2962771 h 3249205"/>
              <a:gd name="connsiteX94" fmla="*/ 1398966 w 2890837"/>
              <a:gd name="connsiteY94" fmla="*/ 2968655 h 3249205"/>
              <a:gd name="connsiteX95" fmla="*/ 1422440 w 2890837"/>
              <a:gd name="connsiteY95" fmla="*/ 2972354 h 3249205"/>
              <a:gd name="connsiteX96" fmla="*/ 1445584 w 2890837"/>
              <a:gd name="connsiteY96" fmla="*/ 2973530 h 3249205"/>
              <a:gd name="connsiteX97" fmla="*/ 1468396 w 2890837"/>
              <a:gd name="connsiteY97" fmla="*/ 2972354 h 3249205"/>
              <a:gd name="connsiteX98" fmla="*/ 1491870 w 2890837"/>
              <a:gd name="connsiteY98" fmla="*/ 2968655 h 3249205"/>
              <a:gd name="connsiteX99" fmla="*/ 1516005 w 2890837"/>
              <a:gd name="connsiteY99" fmla="*/ 2962771 h 3249205"/>
              <a:gd name="connsiteX100" fmla="*/ 1540967 w 2890837"/>
              <a:gd name="connsiteY100" fmla="*/ 2954366 h 3249205"/>
              <a:gd name="connsiteX101" fmla="*/ 1567417 w 2890837"/>
              <a:gd name="connsiteY101" fmla="*/ 2943438 h 3249205"/>
              <a:gd name="connsiteX102" fmla="*/ 1595519 w 2890837"/>
              <a:gd name="connsiteY102" fmla="*/ 2930326 h 3249205"/>
              <a:gd name="connsiteX103" fmla="*/ 1625606 w 2890837"/>
              <a:gd name="connsiteY103" fmla="*/ 2914691 h 3249205"/>
              <a:gd name="connsiteX104" fmla="*/ 1658007 w 2890837"/>
              <a:gd name="connsiteY104" fmla="*/ 2896872 h 3249205"/>
              <a:gd name="connsiteX105" fmla="*/ 1693052 w 2890837"/>
              <a:gd name="connsiteY105" fmla="*/ 2876362 h 3249205"/>
              <a:gd name="connsiteX106" fmla="*/ 1731239 w 2890837"/>
              <a:gd name="connsiteY106" fmla="*/ 2853667 h 3249205"/>
              <a:gd name="connsiteX107" fmla="*/ 1772732 w 2890837"/>
              <a:gd name="connsiteY107" fmla="*/ 2828282 h 3249205"/>
              <a:gd name="connsiteX108" fmla="*/ 1818027 w 2890837"/>
              <a:gd name="connsiteY108" fmla="*/ 2800880 h 3249205"/>
              <a:gd name="connsiteX109" fmla="*/ 1867289 w 2890837"/>
              <a:gd name="connsiteY109" fmla="*/ 2770788 h 3249205"/>
              <a:gd name="connsiteX110" fmla="*/ 1920849 w 2890837"/>
              <a:gd name="connsiteY110" fmla="*/ 2738510 h 3249205"/>
              <a:gd name="connsiteX111" fmla="*/ 1979204 w 2890837"/>
              <a:gd name="connsiteY111" fmla="*/ 2703543 h 3249205"/>
              <a:gd name="connsiteX112" fmla="*/ 2042683 w 2890837"/>
              <a:gd name="connsiteY112" fmla="*/ 2666559 h 3249205"/>
              <a:gd name="connsiteX113" fmla="*/ 2106162 w 2890837"/>
              <a:gd name="connsiteY113" fmla="*/ 2629742 h 3249205"/>
              <a:gd name="connsiteX114" fmla="*/ 2165342 w 2890837"/>
              <a:gd name="connsiteY114" fmla="*/ 2596288 h 3249205"/>
              <a:gd name="connsiteX115" fmla="*/ 2219895 w 2890837"/>
              <a:gd name="connsiteY115" fmla="*/ 2565859 h 3249205"/>
              <a:gd name="connsiteX116" fmla="*/ 2270480 w 2890837"/>
              <a:gd name="connsiteY116" fmla="*/ 2537785 h 3249205"/>
              <a:gd name="connsiteX117" fmla="*/ 2316601 w 2890837"/>
              <a:gd name="connsiteY117" fmla="*/ 2512064 h 3249205"/>
              <a:gd name="connsiteX118" fmla="*/ 2359086 w 2890837"/>
              <a:gd name="connsiteY118" fmla="*/ 2488360 h 3249205"/>
              <a:gd name="connsiteX119" fmla="*/ 2397769 w 2890837"/>
              <a:gd name="connsiteY119" fmla="*/ 2466506 h 3249205"/>
              <a:gd name="connsiteX120" fmla="*/ 2432980 w 2890837"/>
              <a:gd name="connsiteY120" fmla="*/ 2446164 h 3249205"/>
              <a:gd name="connsiteX121" fmla="*/ 2464554 w 2890837"/>
              <a:gd name="connsiteY121" fmla="*/ 2426831 h 3249205"/>
              <a:gd name="connsiteX122" fmla="*/ 2493153 w 2890837"/>
              <a:gd name="connsiteY122" fmla="*/ 2408339 h 3249205"/>
              <a:gd name="connsiteX123" fmla="*/ 2518445 w 2890837"/>
              <a:gd name="connsiteY123" fmla="*/ 2390519 h 3249205"/>
              <a:gd name="connsiteX124" fmla="*/ 2540927 w 2890837"/>
              <a:gd name="connsiteY124" fmla="*/ 2372699 h 3249205"/>
              <a:gd name="connsiteX125" fmla="*/ 2560764 w 2890837"/>
              <a:gd name="connsiteY125" fmla="*/ 2355215 h 3249205"/>
              <a:gd name="connsiteX126" fmla="*/ 2577791 w 2890837"/>
              <a:gd name="connsiteY126" fmla="*/ 2337228 h 3249205"/>
              <a:gd name="connsiteX127" fmla="*/ 2592669 w 2890837"/>
              <a:gd name="connsiteY127" fmla="*/ 2318567 h 3249205"/>
              <a:gd name="connsiteX128" fmla="*/ 2605232 w 2890837"/>
              <a:gd name="connsiteY128" fmla="*/ 2299066 h 3249205"/>
              <a:gd name="connsiteX129" fmla="*/ 2615647 w 2890837"/>
              <a:gd name="connsiteY129" fmla="*/ 2278388 h 3249205"/>
              <a:gd name="connsiteX130" fmla="*/ 2624243 w 2890837"/>
              <a:gd name="connsiteY130" fmla="*/ 2256198 h 3249205"/>
              <a:gd name="connsiteX131" fmla="*/ 2631186 w 2890837"/>
              <a:gd name="connsiteY131" fmla="*/ 2232158 h 3249205"/>
              <a:gd name="connsiteX132" fmla="*/ 2636476 w 2890837"/>
              <a:gd name="connsiteY132" fmla="*/ 2206100 h 3249205"/>
              <a:gd name="connsiteX133" fmla="*/ 2640443 w 2890837"/>
              <a:gd name="connsiteY133" fmla="*/ 2177690 h 3249205"/>
              <a:gd name="connsiteX134" fmla="*/ 2643088 w 2890837"/>
              <a:gd name="connsiteY134" fmla="*/ 2146589 h 3249205"/>
              <a:gd name="connsiteX135" fmla="*/ 2644742 w 2890837"/>
              <a:gd name="connsiteY135" fmla="*/ 2112630 h 3249205"/>
              <a:gd name="connsiteX136" fmla="*/ 2645403 w 2890837"/>
              <a:gd name="connsiteY136" fmla="*/ 2075310 h 3249205"/>
              <a:gd name="connsiteX137" fmla="*/ 2645568 w 2890837"/>
              <a:gd name="connsiteY137" fmla="*/ 2034290 h 3249205"/>
              <a:gd name="connsiteX138" fmla="*/ 2645072 w 2890837"/>
              <a:gd name="connsiteY138" fmla="*/ 1989573 h 3249205"/>
              <a:gd name="connsiteX139" fmla="*/ 2644080 w 2890837"/>
              <a:gd name="connsiteY139" fmla="*/ 1940988 h 3249205"/>
              <a:gd name="connsiteX140" fmla="*/ 2643088 w 2890837"/>
              <a:gd name="connsiteY140" fmla="*/ 1887697 h 3249205"/>
              <a:gd name="connsiteX141" fmla="*/ 2641931 w 2890837"/>
              <a:gd name="connsiteY141" fmla="*/ 1829699 h 3249205"/>
              <a:gd name="connsiteX142" fmla="*/ 2640939 w 2890837"/>
              <a:gd name="connsiteY142" fmla="*/ 1766825 h 3249205"/>
              <a:gd name="connsiteX143" fmla="*/ 2640113 w 2890837"/>
              <a:gd name="connsiteY143" fmla="*/ 1698403 h 3249205"/>
              <a:gd name="connsiteX144" fmla="*/ 2639783 w 2890837"/>
              <a:gd name="connsiteY144" fmla="*/ 1624603 h 3249205"/>
              <a:gd name="connsiteX145" fmla="*/ 2640113 w 2890837"/>
              <a:gd name="connsiteY145" fmla="*/ 1550801 h 3249205"/>
              <a:gd name="connsiteX146" fmla="*/ 2640939 w 2890837"/>
              <a:gd name="connsiteY146" fmla="*/ 1482380 h 3249205"/>
              <a:gd name="connsiteX147" fmla="*/ 2641931 w 2890837"/>
              <a:gd name="connsiteY147" fmla="*/ 1419506 h 3249205"/>
              <a:gd name="connsiteX148" fmla="*/ 2643088 w 2890837"/>
              <a:gd name="connsiteY148" fmla="*/ 1361507 h 3249205"/>
              <a:gd name="connsiteX149" fmla="*/ 2644080 w 2890837"/>
              <a:gd name="connsiteY149" fmla="*/ 1308216 h 3249205"/>
              <a:gd name="connsiteX150" fmla="*/ 2645072 w 2890837"/>
              <a:gd name="connsiteY150" fmla="*/ 1259632 h 3249205"/>
              <a:gd name="connsiteX151" fmla="*/ 2645568 w 2890837"/>
              <a:gd name="connsiteY151" fmla="*/ 1214914 h 3249205"/>
              <a:gd name="connsiteX152" fmla="*/ 2645403 w 2890837"/>
              <a:gd name="connsiteY152" fmla="*/ 1173895 h 3249205"/>
              <a:gd name="connsiteX153" fmla="*/ 2644742 w 2890837"/>
              <a:gd name="connsiteY153" fmla="*/ 1136574 h 3249205"/>
              <a:gd name="connsiteX154" fmla="*/ 2643088 w 2890837"/>
              <a:gd name="connsiteY154" fmla="*/ 1102616 h 3249205"/>
              <a:gd name="connsiteX155" fmla="*/ 2640443 w 2890837"/>
              <a:gd name="connsiteY155" fmla="*/ 1071515 h 3249205"/>
              <a:gd name="connsiteX156" fmla="*/ 2636311 w 2890837"/>
              <a:gd name="connsiteY156" fmla="*/ 1043104 h 3249205"/>
              <a:gd name="connsiteX157" fmla="*/ 2631186 w 2890837"/>
              <a:gd name="connsiteY157" fmla="*/ 1017047 h 3249205"/>
              <a:gd name="connsiteX158" fmla="*/ 2624243 w 2890837"/>
              <a:gd name="connsiteY158" fmla="*/ 993007 h 3249205"/>
              <a:gd name="connsiteX159" fmla="*/ 2615647 w 2890837"/>
              <a:gd name="connsiteY159" fmla="*/ 970816 h 3249205"/>
              <a:gd name="connsiteX160" fmla="*/ 2605232 w 2890837"/>
              <a:gd name="connsiteY160" fmla="*/ 950138 h 3249205"/>
              <a:gd name="connsiteX161" fmla="*/ 2592669 w 2890837"/>
              <a:gd name="connsiteY161" fmla="*/ 930637 h 3249205"/>
              <a:gd name="connsiteX162" fmla="*/ 2577791 w 2890837"/>
              <a:gd name="connsiteY162" fmla="*/ 911977 h 3249205"/>
              <a:gd name="connsiteX163" fmla="*/ 2560764 w 2890837"/>
              <a:gd name="connsiteY163" fmla="*/ 893989 h 3249205"/>
              <a:gd name="connsiteX164" fmla="*/ 2540927 w 2890837"/>
              <a:gd name="connsiteY164" fmla="*/ 876505 h 3249205"/>
              <a:gd name="connsiteX165" fmla="*/ 2518279 w 2890837"/>
              <a:gd name="connsiteY165" fmla="*/ 858686 h 3249205"/>
              <a:gd name="connsiteX166" fmla="*/ 2493153 w 2890837"/>
              <a:gd name="connsiteY166" fmla="*/ 840865 h 3249205"/>
              <a:gd name="connsiteX167" fmla="*/ 2464554 w 2890837"/>
              <a:gd name="connsiteY167" fmla="*/ 822541 h 3249205"/>
              <a:gd name="connsiteX168" fmla="*/ 2432814 w 2890837"/>
              <a:gd name="connsiteY168" fmla="*/ 803041 h 3249205"/>
              <a:gd name="connsiteX169" fmla="*/ 2397769 w 2890837"/>
              <a:gd name="connsiteY169" fmla="*/ 782699 h 3249205"/>
              <a:gd name="connsiteX170" fmla="*/ 2359086 w 2890837"/>
              <a:gd name="connsiteY170" fmla="*/ 760845 h 3249205"/>
              <a:gd name="connsiteX171" fmla="*/ 2316601 w 2890837"/>
              <a:gd name="connsiteY171" fmla="*/ 737141 h 3249205"/>
              <a:gd name="connsiteX172" fmla="*/ 2270480 w 2890837"/>
              <a:gd name="connsiteY172" fmla="*/ 711587 h 3249205"/>
              <a:gd name="connsiteX173" fmla="*/ 2219895 w 2890837"/>
              <a:gd name="connsiteY173" fmla="*/ 683513 h 3249205"/>
              <a:gd name="connsiteX174" fmla="*/ 2165342 w 2890837"/>
              <a:gd name="connsiteY174" fmla="*/ 652917 h 3249205"/>
              <a:gd name="connsiteX175" fmla="*/ 2106162 w 2890837"/>
              <a:gd name="connsiteY175" fmla="*/ 619463 h 3249205"/>
              <a:gd name="connsiteX176" fmla="*/ 2042683 w 2890837"/>
              <a:gd name="connsiteY176" fmla="*/ 582646 h 3249205"/>
              <a:gd name="connsiteX177" fmla="*/ 1979204 w 2890837"/>
              <a:gd name="connsiteY177" fmla="*/ 545662 h 3249205"/>
              <a:gd name="connsiteX178" fmla="*/ 1920849 w 2890837"/>
              <a:gd name="connsiteY178" fmla="*/ 510694 h 3249205"/>
              <a:gd name="connsiteX179" fmla="*/ 1867289 w 2890837"/>
              <a:gd name="connsiteY179" fmla="*/ 478417 h 3249205"/>
              <a:gd name="connsiteX180" fmla="*/ 1818027 w 2890837"/>
              <a:gd name="connsiteY180" fmla="*/ 448325 h 3249205"/>
              <a:gd name="connsiteX181" fmla="*/ 1772732 w 2890837"/>
              <a:gd name="connsiteY181" fmla="*/ 420922 h 3249205"/>
              <a:gd name="connsiteX182" fmla="*/ 1731239 w 2890837"/>
              <a:gd name="connsiteY182" fmla="*/ 395538 h 3249205"/>
              <a:gd name="connsiteX183" fmla="*/ 1693052 w 2890837"/>
              <a:gd name="connsiteY183" fmla="*/ 372843 h 3249205"/>
              <a:gd name="connsiteX184" fmla="*/ 1658007 w 2890837"/>
              <a:gd name="connsiteY184" fmla="*/ 352333 h 3249205"/>
              <a:gd name="connsiteX185" fmla="*/ 1625606 w 2890837"/>
              <a:gd name="connsiteY185" fmla="*/ 334513 h 3249205"/>
              <a:gd name="connsiteX186" fmla="*/ 1595519 w 2890837"/>
              <a:gd name="connsiteY186" fmla="*/ 318879 h 3249205"/>
              <a:gd name="connsiteX187" fmla="*/ 1567417 w 2890837"/>
              <a:gd name="connsiteY187" fmla="*/ 305766 h 3249205"/>
              <a:gd name="connsiteX188" fmla="*/ 1540967 w 2890837"/>
              <a:gd name="connsiteY188" fmla="*/ 294839 h 3249205"/>
              <a:gd name="connsiteX189" fmla="*/ 1516005 w 2890837"/>
              <a:gd name="connsiteY189" fmla="*/ 286433 h 3249205"/>
              <a:gd name="connsiteX190" fmla="*/ 1491870 w 2890837"/>
              <a:gd name="connsiteY190" fmla="*/ 280550 h 3249205"/>
              <a:gd name="connsiteX191" fmla="*/ 1468396 w 2890837"/>
              <a:gd name="connsiteY191" fmla="*/ 276851 h 3249205"/>
              <a:gd name="connsiteX192" fmla="*/ 1445618 w 2890837"/>
              <a:gd name="connsiteY192" fmla="*/ 0 h 3249205"/>
              <a:gd name="connsiteX193" fmla="*/ 1473092 w 2890837"/>
              <a:gd name="connsiteY193" fmla="*/ 1417 h 3249205"/>
              <a:gd name="connsiteX194" fmla="*/ 1501364 w 2890837"/>
              <a:gd name="connsiteY194" fmla="*/ 5872 h 3249205"/>
              <a:gd name="connsiteX195" fmla="*/ 1530431 w 2890837"/>
              <a:gd name="connsiteY195" fmla="*/ 12958 h 3249205"/>
              <a:gd name="connsiteX196" fmla="*/ 1560494 w 2890837"/>
              <a:gd name="connsiteY196" fmla="*/ 23081 h 3249205"/>
              <a:gd name="connsiteX197" fmla="*/ 1592350 w 2890837"/>
              <a:gd name="connsiteY197" fmla="*/ 36242 h 3249205"/>
              <a:gd name="connsiteX198" fmla="*/ 1626195 w 2890837"/>
              <a:gd name="connsiteY198" fmla="*/ 52034 h 3249205"/>
              <a:gd name="connsiteX199" fmla="*/ 1662430 w 2890837"/>
              <a:gd name="connsiteY199" fmla="*/ 70864 h 3249205"/>
              <a:gd name="connsiteX200" fmla="*/ 1701453 w 2890837"/>
              <a:gd name="connsiteY200" fmla="*/ 92325 h 3249205"/>
              <a:gd name="connsiteX201" fmla="*/ 1743660 w 2890837"/>
              <a:gd name="connsiteY201" fmla="*/ 117027 h 3249205"/>
              <a:gd name="connsiteX202" fmla="*/ 1789651 w 2890837"/>
              <a:gd name="connsiteY202" fmla="*/ 144360 h 3249205"/>
              <a:gd name="connsiteX203" fmla="*/ 1839624 w 2890837"/>
              <a:gd name="connsiteY203" fmla="*/ 174932 h 3249205"/>
              <a:gd name="connsiteX204" fmla="*/ 1894175 w 2890837"/>
              <a:gd name="connsiteY204" fmla="*/ 207935 h 3249205"/>
              <a:gd name="connsiteX205" fmla="*/ 1953505 w 2890837"/>
              <a:gd name="connsiteY205" fmla="*/ 244176 h 3249205"/>
              <a:gd name="connsiteX206" fmla="*/ 2018011 w 2890837"/>
              <a:gd name="connsiteY206" fmla="*/ 283050 h 3249205"/>
              <a:gd name="connsiteX207" fmla="*/ 2088291 w 2890837"/>
              <a:gd name="connsiteY207" fmla="*/ 325164 h 3249205"/>
              <a:gd name="connsiteX208" fmla="*/ 2164743 w 2890837"/>
              <a:gd name="connsiteY208" fmla="*/ 369706 h 3249205"/>
              <a:gd name="connsiteX209" fmla="*/ 2241195 w 2890837"/>
              <a:gd name="connsiteY209" fmla="*/ 414047 h 3249205"/>
              <a:gd name="connsiteX210" fmla="*/ 2312470 w 2890837"/>
              <a:gd name="connsiteY210" fmla="*/ 454338 h 3249205"/>
              <a:gd name="connsiteX211" fmla="*/ 2378171 w 2890837"/>
              <a:gd name="connsiteY211" fmla="*/ 491187 h 3249205"/>
              <a:gd name="connsiteX212" fmla="*/ 2439094 w 2890837"/>
              <a:gd name="connsiteY212" fmla="*/ 524999 h 3249205"/>
              <a:gd name="connsiteX213" fmla="*/ 2494641 w 2890837"/>
              <a:gd name="connsiteY213" fmla="*/ 555775 h 3249205"/>
              <a:gd name="connsiteX214" fmla="*/ 2545808 w 2890837"/>
              <a:gd name="connsiteY214" fmla="*/ 584323 h 3249205"/>
              <a:gd name="connsiteX215" fmla="*/ 2592396 w 2890837"/>
              <a:gd name="connsiteY215" fmla="*/ 610643 h 3249205"/>
              <a:gd name="connsiteX216" fmla="*/ 2634604 w 2890837"/>
              <a:gd name="connsiteY216" fmla="*/ 635142 h 3249205"/>
              <a:gd name="connsiteX217" fmla="*/ 2672830 w 2890837"/>
              <a:gd name="connsiteY217" fmla="*/ 658628 h 3249205"/>
              <a:gd name="connsiteX218" fmla="*/ 2707273 w 2890837"/>
              <a:gd name="connsiteY218" fmla="*/ 680697 h 3249205"/>
              <a:gd name="connsiteX219" fmla="*/ 2737535 w 2890837"/>
              <a:gd name="connsiteY219" fmla="*/ 702159 h 3249205"/>
              <a:gd name="connsiteX220" fmla="*/ 2764811 w 2890837"/>
              <a:gd name="connsiteY220" fmla="*/ 723620 h 3249205"/>
              <a:gd name="connsiteX221" fmla="*/ 2788702 w 2890837"/>
              <a:gd name="connsiteY221" fmla="*/ 744677 h 3249205"/>
              <a:gd name="connsiteX222" fmla="*/ 2809209 w 2890837"/>
              <a:gd name="connsiteY222" fmla="*/ 766341 h 3249205"/>
              <a:gd name="connsiteX223" fmla="*/ 2827127 w 2890837"/>
              <a:gd name="connsiteY223" fmla="*/ 788815 h 3249205"/>
              <a:gd name="connsiteX224" fmla="*/ 2842258 w 2890837"/>
              <a:gd name="connsiteY224" fmla="*/ 812301 h 3249205"/>
              <a:gd name="connsiteX225" fmla="*/ 2854801 w 2890837"/>
              <a:gd name="connsiteY225" fmla="*/ 837205 h 3249205"/>
              <a:gd name="connsiteX226" fmla="*/ 2865154 w 2890837"/>
              <a:gd name="connsiteY226" fmla="*/ 863931 h 3249205"/>
              <a:gd name="connsiteX227" fmla="*/ 2873516 w 2890837"/>
              <a:gd name="connsiteY227" fmla="*/ 892884 h 3249205"/>
              <a:gd name="connsiteX228" fmla="*/ 2879688 w 2890837"/>
              <a:gd name="connsiteY228" fmla="*/ 924266 h 3249205"/>
              <a:gd name="connsiteX229" fmla="*/ 2884665 w 2890837"/>
              <a:gd name="connsiteY229" fmla="*/ 958483 h 3249205"/>
              <a:gd name="connsiteX230" fmla="*/ 2887850 w 2890837"/>
              <a:gd name="connsiteY230" fmla="*/ 995940 h 3249205"/>
              <a:gd name="connsiteX231" fmla="*/ 2889842 w 2890837"/>
              <a:gd name="connsiteY231" fmla="*/ 1036838 h 3249205"/>
              <a:gd name="connsiteX232" fmla="*/ 2890638 w 2890837"/>
              <a:gd name="connsiteY232" fmla="*/ 1081786 h 3249205"/>
              <a:gd name="connsiteX233" fmla="*/ 2890837 w 2890837"/>
              <a:gd name="connsiteY233" fmla="*/ 1131188 h 3249205"/>
              <a:gd name="connsiteX234" fmla="*/ 2890240 w 2890837"/>
              <a:gd name="connsiteY234" fmla="*/ 1185045 h 3249205"/>
              <a:gd name="connsiteX235" fmla="*/ 2889045 w 2890837"/>
              <a:gd name="connsiteY235" fmla="*/ 1243558 h 3249205"/>
              <a:gd name="connsiteX236" fmla="*/ 2887850 w 2890837"/>
              <a:gd name="connsiteY236" fmla="*/ 1307740 h 3249205"/>
              <a:gd name="connsiteX237" fmla="*/ 2886457 w 2890837"/>
              <a:gd name="connsiteY237" fmla="*/ 1377592 h 3249205"/>
              <a:gd name="connsiteX238" fmla="*/ 2885262 w 2890837"/>
              <a:gd name="connsiteY238" fmla="*/ 1453315 h 3249205"/>
              <a:gd name="connsiteX239" fmla="*/ 2884267 w 2890837"/>
              <a:gd name="connsiteY239" fmla="*/ 1535719 h 3249205"/>
              <a:gd name="connsiteX240" fmla="*/ 2883869 w 2890837"/>
              <a:gd name="connsiteY240" fmla="*/ 1624603 h 3249205"/>
              <a:gd name="connsiteX241" fmla="*/ 2884267 w 2890837"/>
              <a:gd name="connsiteY241" fmla="*/ 1713486 h 3249205"/>
              <a:gd name="connsiteX242" fmla="*/ 2885262 w 2890837"/>
              <a:gd name="connsiteY242" fmla="*/ 1795891 h 3249205"/>
              <a:gd name="connsiteX243" fmla="*/ 2886457 w 2890837"/>
              <a:gd name="connsiteY243" fmla="*/ 1871614 h 3249205"/>
              <a:gd name="connsiteX244" fmla="*/ 2887850 w 2890837"/>
              <a:gd name="connsiteY244" fmla="*/ 1941465 h 3249205"/>
              <a:gd name="connsiteX245" fmla="*/ 2889045 w 2890837"/>
              <a:gd name="connsiteY245" fmla="*/ 2005647 h 3249205"/>
              <a:gd name="connsiteX246" fmla="*/ 2890240 w 2890837"/>
              <a:gd name="connsiteY246" fmla="*/ 2064161 h 3249205"/>
              <a:gd name="connsiteX247" fmla="*/ 2890837 w 2890837"/>
              <a:gd name="connsiteY247" fmla="*/ 2118017 h 3249205"/>
              <a:gd name="connsiteX248" fmla="*/ 2890638 w 2890837"/>
              <a:gd name="connsiteY248" fmla="*/ 2167419 h 3249205"/>
              <a:gd name="connsiteX249" fmla="*/ 2889842 w 2890837"/>
              <a:gd name="connsiteY249" fmla="*/ 2212367 h 3249205"/>
              <a:gd name="connsiteX250" fmla="*/ 2887850 w 2890837"/>
              <a:gd name="connsiteY250" fmla="*/ 2253265 h 3249205"/>
              <a:gd name="connsiteX251" fmla="*/ 2884665 w 2890837"/>
              <a:gd name="connsiteY251" fmla="*/ 2290722 h 3249205"/>
              <a:gd name="connsiteX252" fmla="*/ 2879887 w 2890837"/>
              <a:gd name="connsiteY252" fmla="*/ 2324939 h 3249205"/>
              <a:gd name="connsiteX253" fmla="*/ 2873516 w 2890837"/>
              <a:gd name="connsiteY253" fmla="*/ 2356322 h 3249205"/>
              <a:gd name="connsiteX254" fmla="*/ 2865154 w 2890837"/>
              <a:gd name="connsiteY254" fmla="*/ 2385275 h 3249205"/>
              <a:gd name="connsiteX255" fmla="*/ 2854801 w 2890837"/>
              <a:gd name="connsiteY255" fmla="*/ 2412000 h 3249205"/>
              <a:gd name="connsiteX256" fmla="*/ 2842258 w 2890837"/>
              <a:gd name="connsiteY256" fmla="*/ 2436904 h 3249205"/>
              <a:gd name="connsiteX257" fmla="*/ 2827127 w 2890837"/>
              <a:gd name="connsiteY257" fmla="*/ 2460390 h 3249205"/>
              <a:gd name="connsiteX258" fmla="*/ 2809209 w 2890837"/>
              <a:gd name="connsiteY258" fmla="*/ 2482864 h 3249205"/>
              <a:gd name="connsiteX259" fmla="*/ 2788702 w 2890837"/>
              <a:gd name="connsiteY259" fmla="*/ 2504528 h 3249205"/>
              <a:gd name="connsiteX260" fmla="*/ 2764811 w 2890837"/>
              <a:gd name="connsiteY260" fmla="*/ 2525585 h 3249205"/>
              <a:gd name="connsiteX261" fmla="*/ 2737734 w 2890837"/>
              <a:gd name="connsiteY261" fmla="*/ 2547046 h 3249205"/>
              <a:gd name="connsiteX262" fmla="*/ 2707273 w 2890837"/>
              <a:gd name="connsiteY262" fmla="*/ 2568508 h 3249205"/>
              <a:gd name="connsiteX263" fmla="*/ 2672830 w 2890837"/>
              <a:gd name="connsiteY263" fmla="*/ 2590779 h 3249205"/>
              <a:gd name="connsiteX264" fmla="*/ 2634803 w 2890837"/>
              <a:gd name="connsiteY264" fmla="*/ 2614063 h 3249205"/>
              <a:gd name="connsiteX265" fmla="*/ 2592396 w 2890837"/>
              <a:gd name="connsiteY265" fmla="*/ 2638562 h 3249205"/>
              <a:gd name="connsiteX266" fmla="*/ 2545808 w 2890837"/>
              <a:gd name="connsiteY266" fmla="*/ 2664883 h 3249205"/>
              <a:gd name="connsiteX267" fmla="*/ 2494641 w 2890837"/>
              <a:gd name="connsiteY267" fmla="*/ 2693431 h 3249205"/>
              <a:gd name="connsiteX268" fmla="*/ 2439094 w 2890837"/>
              <a:gd name="connsiteY268" fmla="*/ 2724408 h 3249205"/>
              <a:gd name="connsiteX269" fmla="*/ 2378171 w 2890837"/>
              <a:gd name="connsiteY269" fmla="*/ 2758220 h 3249205"/>
              <a:gd name="connsiteX270" fmla="*/ 2312470 w 2890837"/>
              <a:gd name="connsiteY270" fmla="*/ 2794867 h 3249205"/>
              <a:gd name="connsiteX271" fmla="*/ 2241195 w 2890837"/>
              <a:gd name="connsiteY271" fmla="*/ 2835158 h 3249205"/>
              <a:gd name="connsiteX272" fmla="*/ 2164743 w 2890837"/>
              <a:gd name="connsiteY272" fmla="*/ 2879499 h 3249205"/>
              <a:gd name="connsiteX273" fmla="*/ 2088291 w 2890837"/>
              <a:gd name="connsiteY273" fmla="*/ 2924042 h 3249205"/>
              <a:gd name="connsiteX274" fmla="*/ 2018011 w 2890837"/>
              <a:gd name="connsiteY274" fmla="*/ 2966155 h 3249205"/>
              <a:gd name="connsiteX275" fmla="*/ 1953505 w 2890837"/>
              <a:gd name="connsiteY275" fmla="*/ 3005029 h 3249205"/>
              <a:gd name="connsiteX276" fmla="*/ 1894175 w 2890837"/>
              <a:gd name="connsiteY276" fmla="*/ 3041271 h 3249205"/>
              <a:gd name="connsiteX277" fmla="*/ 1839624 w 2890837"/>
              <a:gd name="connsiteY277" fmla="*/ 3074273 h 3249205"/>
              <a:gd name="connsiteX278" fmla="*/ 1789651 w 2890837"/>
              <a:gd name="connsiteY278" fmla="*/ 3104846 h 3249205"/>
              <a:gd name="connsiteX279" fmla="*/ 1743660 w 2890837"/>
              <a:gd name="connsiteY279" fmla="*/ 3132179 h 3249205"/>
              <a:gd name="connsiteX280" fmla="*/ 1701453 w 2890837"/>
              <a:gd name="connsiteY280" fmla="*/ 3156880 h 3249205"/>
              <a:gd name="connsiteX281" fmla="*/ 1662430 w 2890837"/>
              <a:gd name="connsiteY281" fmla="*/ 3178341 h 3249205"/>
              <a:gd name="connsiteX282" fmla="*/ 1626195 w 2890837"/>
              <a:gd name="connsiteY282" fmla="*/ 3197171 h 3249205"/>
              <a:gd name="connsiteX283" fmla="*/ 1592350 w 2890837"/>
              <a:gd name="connsiteY283" fmla="*/ 3212963 h 3249205"/>
              <a:gd name="connsiteX284" fmla="*/ 1560494 w 2890837"/>
              <a:gd name="connsiteY284" fmla="*/ 3226124 h 3249205"/>
              <a:gd name="connsiteX285" fmla="*/ 1530431 w 2890837"/>
              <a:gd name="connsiteY285" fmla="*/ 3236247 h 3249205"/>
              <a:gd name="connsiteX286" fmla="*/ 1501364 w 2890837"/>
              <a:gd name="connsiteY286" fmla="*/ 3243334 h 3249205"/>
              <a:gd name="connsiteX287" fmla="*/ 1473092 w 2890837"/>
              <a:gd name="connsiteY287" fmla="*/ 3247788 h 3249205"/>
              <a:gd name="connsiteX288" fmla="*/ 1445618 w 2890837"/>
              <a:gd name="connsiteY288" fmla="*/ 3249205 h 3249205"/>
              <a:gd name="connsiteX289" fmla="*/ 1417744 w 2890837"/>
              <a:gd name="connsiteY289" fmla="*/ 3247788 h 3249205"/>
              <a:gd name="connsiteX290" fmla="*/ 1389473 w 2890837"/>
              <a:gd name="connsiteY290" fmla="*/ 3243334 h 3249205"/>
              <a:gd name="connsiteX291" fmla="*/ 1360406 w 2890837"/>
              <a:gd name="connsiteY291" fmla="*/ 3236247 h 3249205"/>
              <a:gd name="connsiteX292" fmla="*/ 1330342 w 2890837"/>
              <a:gd name="connsiteY292" fmla="*/ 3226124 h 3249205"/>
              <a:gd name="connsiteX293" fmla="*/ 1298488 w 2890837"/>
              <a:gd name="connsiteY293" fmla="*/ 3212963 h 3249205"/>
              <a:gd name="connsiteX294" fmla="*/ 1264642 w 2890837"/>
              <a:gd name="connsiteY294" fmla="*/ 3197171 h 3249205"/>
              <a:gd name="connsiteX295" fmla="*/ 1228407 w 2890837"/>
              <a:gd name="connsiteY295" fmla="*/ 3178341 h 3249205"/>
              <a:gd name="connsiteX296" fmla="*/ 1189384 w 2890837"/>
              <a:gd name="connsiteY296" fmla="*/ 3156880 h 3249205"/>
              <a:gd name="connsiteX297" fmla="*/ 1147176 w 2890837"/>
              <a:gd name="connsiteY297" fmla="*/ 3132179 h 3249205"/>
              <a:gd name="connsiteX298" fmla="*/ 1101186 w 2890837"/>
              <a:gd name="connsiteY298" fmla="*/ 3104846 h 3249205"/>
              <a:gd name="connsiteX299" fmla="*/ 1051214 w 2890837"/>
              <a:gd name="connsiteY299" fmla="*/ 3074273 h 3249205"/>
              <a:gd name="connsiteX300" fmla="*/ 996662 w 2890837"/>
              <a:gd name="connsiteY300" fmla="*/ 3041271 h 3249205"/>
              <a:gd name="connsiteX301" fmla="*/ 937332 w 2890837"/>
              <a:gd name="connsiteY301" fmla="*/ 3005029 h 3249205"/>
              <a:gd name="connsiteX302" fmla="*/ 872826 w 2890837"/>
              <a:gd name="connsiteY302" fmla="*/ 2966155 h 3249205"/>
              <a:gd name="connsiteX303" fmla="*/ 802546 w 2890837"/>
              <a:gd name="connsiteY303" fmla="*/ 2924042 h 3249205"/>
              <a:gd name="connsiteX304" fmla="*/ 726094 w 2890837"/>
              <a:gd name="connsiteY304" fmla="*/ 2879499 h 3249205"/>
              <a:gd name="connsiteX305" fmla="*/ 649642 w 2890837"/>
              <a:gd name="connsiteY305" fmla="*/ 2835158 h 3249205"/>
              <a:gd name="connsiteX306" fmla="*/ 578366 w 2890837"/>
              <a:gd name="connsiteY306" fmla="*/ 2794867 h 3249205"/>
              <a:gd name="connsiteX307" fmla="*/ 512666 w 2890837"/>
              <a:gd name="connsiteY307" fmla="*/ 2758018 h 3249205"/>
              <a:gd name="connsiteX308" fmla="*/ 451743 w 2890837"/>
              <a:gd name="connsiteY308" fmla="*/ 2724206 h 3249205"/>
              <a:gd name="connsiteX309" fmla="*/ 396196 w 2890837"/>
              <a:gd name="connsiteY309" fmla="*/ 2693431 h 3249205"/>
              <a:gd name="connsiteX310" fmla="*/ 345029 w 2890837"/>
              <a:gd name="connsiteY310" fmla="*/ 2664883 h 3249205"/>
              <a:gd name="connsiteX311" fmla="*/ 298441 w 2890837"/>
              <a:gd name="connsiteY311" fmla="*/ 2638562 h 3249205"/>
              <a:gd name="connsiteX312" fmla="*/ 256233 w 2890837"/>
              <a:gd name="connsiteY312" fmla="*/ 2614063 h 3249205"/>
              <a:gd name="connsiteX313" fmla="*/ 218007 w 2890837"/>
              <a:gd name="connsiteY313" fmla="*/ 2590577 h 3249205"/>
              <a:gd name="connsiteX314" fmla="*/ 183564 w 2890837"/>
              <a:gd name="connsiteY314" fmla="*/ 2568508 h 3249205"/>
              <a:gd name="connsiteX315" fmla="*/ 153302 w 2890837"/>
              <a:gd name="connsiteY315" fmla="*/ 2547046 h 3249205"/>
              <a:gd name="connsiteX316" fmla="*/ 126026 w 2890837"/>
              <a:gd name="connsiteY316" fmla="*/ 2525585 h 3249205"/>
              <a:gd name="connsiteX317" fmla="*/ 102135 w 2890837"/>
              <a:gd name="connsiteY317" fmla="*/ 2504528 h 3249205"/>
              <a:gd name="connsiteX318" fmla="*/ 81628 w 2890837"/>
              <a:gd name="connsiteY318" fmla="*/ 2482864 h 3249205"/>
              <a:gd name="connsiteX319" fmla="*/ 63710 w 2890837"/>
              <a:gd name="connsiteY319" fmla="*/ 2460390 h 3249205"/>
              <a:gd name="connsiteX320" fmla="*/ 48579 w 2890837"/>
              <a:gd name="connsiteY320" fmla="*/ 2436904 h 3249205"/>
              <a:gd name="connsiteX321" fmla="*/ 36036 w 2890837"/>
              <a:gd name="connsiteY321" fmla="*/ 2412000 h 3249205"/>
              <a:gd name="connsiteX322" fmla="*/ 25683 w 2890837"/>
              <a:gd name="connsiteY322" fmla="*/ 2385275 h 3249205"/>
              <a:gd name="connsiteX323" fmla="*/ 17321 w 2890837"/>
              <a:gd name="connsiteY323" fmla="*/ 2356322 h 3249205"/>
              <a:gd name="connsiteX324" fmla="*/ 11149 w 2890837"/>
              <a:gd name="connsiteY324" fmla="*/ 2324939 h 3249205"/>
              <a:gd name="connsiteX325" fmla="*/ 6172 w 2890837"/>
              <a:gd name="connsiteY325" fmla="*/ 2290722 h 3249205"/>
              <a:gd name="connsiteX326" fmla="*/ 2986 w 2890837"/>
              <a:gd name="connsiteY326" fmla="*/ 2253265 h 3249205"/>
              <a:gd name="connsiteX327" fmla="*/ 995 w 2890837"/>
              <a:gd name="connsiteY327" fmla="*/ 2212367 h 3249205"/>
              <a:gd name="connsiteX328" fmla="*/ 199 w 2890837"/>
              <a:gd name="connsiteY328" fmla="*/ 2167419 h 3249205"/>
              <a:gd name="connsiteX329" fmla="*/ 0 w 2890837"/>
              <a:gd name="connsiteY329" fmla="*/ 2118017 h 3249205"/>
              <a:gd name="connsiteX330" fmla="*/ 597 w 2890837"/>
              <a:gd name="connsiteY330" fmla="*/ 2064161 h 3249205"/>
              <a:gd name="connsiteX331" fmla="*/ 1792 w 2890837"/>
              <a:gd name="connsiteY331" fmla="*/ 2005647 h 3249205"/>
              <a:gd name="connsiteX332" fmla="*/ 2986 w 2890837"/>
              <a:gd name="connsiteY332" fmla="*/ 1941465 h 3249205"/>
              <a:gd name="connsiteX333" fmla="*/ 4380 w 2890837"/>
              <a:gd name="connsiteY333" fmla="*/ 1871614 h 3249205"/>
              <a:gd name="connsiteX334" fmla="*/ 5575 w 2890837"/>
              <a:gd name="connsiteY334" fmla="*/ 1795891 h 3249205"/>
              <a:gd name="connsiteX335" fmla="*/ 6570 w 2890837"/>
              <a:gd name="connsiteY335" fmla="*/ 1713486 h 3249205"/>
              <a:gd name="connsiteX336" fmla="*/ 6968 w 2890837"/>
              <a:gd name="connsiteY336" fmla="*/ 1624603 h 3249205"/>
              <a:gd name="connsiteX337" fmla="*/ 6570 w 2890837"/>
              <a:gd name="connsiteY337" fmla="*/ 1535719 h 3249205"/>
              <a:gd name="connsiteX338" fmla="*/ 5575 w 2890837"/>
              <a:gd name="connsiteY338" fmla="*/ 1453315 h 3249205"/>
              <a:gd name="connsiteX339" fmla="*/ 4380 w 2890837"/>
              <a:gd name="connsiteY339" fmla="*/ 1377592 h 3249205"/>
              <a:gd name="connsiteX340" fmla="*/ 2986 w 2890837"/>
              <a:gd name="connsiteY340" fmla="*/ 1307740 h 3249205"/>
              <a:gd name="connsiteX341" fmla="*/ 1792 w 2890837"/>
              <a:gd name="connsiteY341" fmla="*/ 1243558 h 3249205"/>
              <a:gd name="connsiteX342" fmla="*/ 597 w 2890837"/>
              <a:gd name="connsiteY342" fmla="*/ 1185045 h 3249205"/>
              <a:gd name="connsiteX343" fmla="*/ 0 w 2890837"/>
              <a:gd name="connsiteY343" fmla="*/ 1131188 h 3249205"/>
              <a:gd name="connsiteX344" fmla="*/ 199 w 2890837"/>
              <a:gd name="connsiteY344" fmla="*/ 1081786 h 3249205"/>
              <a:gd name="connsiteX345" fmla="*/ 995 w 2890837"/>
              <a:gd name="connsiteY345" fmla="*/ 1036838 h 3249205"/>
              <a:gd name="connsiteX346" fmla="*/ 2986 w 2890837"/>
              <a:gd name="connsiteY346" fmla="*/ 995940 h 3249205"/>
              <a:gd name="connsiteX347" fmla="*/ 6172 w 2890837"/>
              <a:gd name="connsiteY347" fmla="*/ 958483 h 3249205"/>
              <a:gd name="connsiteX348" fmla="*/ 10950 w 2890837"/>
              <a:gd name="connsiteY348" fmla="*/ 924266 h 3249205"/>
              <a:gd name="connsiteX349" fmla="*/ 17321 w 2890837"/>
              <a:gd name="connsiteY349" fmla="*/ 892884 h 3249205"/>
              <a:gd name="connsiteX350" fmla="*/ 25683 w 2890837"/>
              <a:gd name="connsiteY350" fmla="*/ 863931 h 3249205"/>
              <a:gd name="connsiteX351" fmla="*/ 36036 w 2890837"/>
              <a:gd name="connsiteY351" fmla="*/ 837205 h 3249205"/>
              <a:gd name="connsiteX352" fmla="*/ 48579 w 2890837"/>
              <a:gd name="connsiteY352" fmla="*/ 812301 h 3249205"/>
              <a:gd name="connsiteX353" fmla="*/ 63710 w 2890837"/>
              <a:gd name="connsiteY353" fmla="*/ 788815 h 3249205"/>
              <a:gd name="connsiteX354" fmla="*/ 81628 w 2890837"/>
              <a:gd name="connsiteY354" fmla="*/ 766341 h 3249205"/>
              <a:gd name="connsiteX355" fmla="*/ 102135 w 2890837"/>
              <a:gd name="connsiteY355" fmla="*/ 744677 h 3249205"/>
              <a:gd name="connsiteX356" fmla="*/ 126026 w 2890837"/>
              <a:gd name="connsiteY356" fmla="*/ 723620 h 3249205"/>
              <a:gd name="connsiteX357" fmla="*/ 153103 w 2890837"/>
              <a:gd name="connsiteY357" fmla="*/ 702159 h 3249205"/>
              <a:gd name="connsiteX358" fmla="*/ 183564 w 2890837"/>
              <a:gd name="connsiteY358" fmla="*/ 680697 h 3249205"/>
              <a:gd name="connsiteX359" fmla="*/ 218007 w 2890837"/>
              <a:gd name="connsiteY359" fmla="*/ 658426 h 3249205"/>
              <a:gd name="connsiteX360" fmla="*/ 256034 w 2890837"/>
              <a:gd name="connsiteY360" fmla="*/ 635142 h 3249205"/>
              <a:gd name="connsiteX361" fmla="*/ 298441 w 2890837"/>
              <a:gd name="connsiteY361" fmla="*/ 610643 h 3249205"/>
              <a:gd name="connsiteX362" fmla="*/ 345029 w 2890837"/>
              <a:gd name="connsiteY362" fmla="*/ 584323 h 3249205"/>
              <a:gd name="connsiteX363" fmla="*/ 396196 w 2890837"/>
              <a:gd name="connsiteY363" fmla="*/ 555775 h 3249205"/>
              <a:gd name="connsiteX364" fmla="*/ 451743 w 2890837"/>
              <a:gd name="connsiteY364" fmla="*/ 524797 h 3249205"/>
              <a:gd name="connsiteX365" fmla="*/ 512666 w 2890837"/>
              <a:gd name="connsiteY365" fmla="*/ 490985 h 3249205"/>
              <a:gd name="connsiteX366" fmla="*/ 578366 w 2890837"/>
              <a:gd name="connsiteY366" fmla="*/ 454338 h 3249205"/>
              <a:gd name="connsiteX367" fmla="*/ 649642 w 2890837"/>
              <a:gd name="connsiteY367" fmla="*/ 414047 h 3249205"/>
              <a:gd name="connsiteX368" fmla="*/ 726094 w 2890837"/>
              <a:gd name="connsiteY368" fmla="*/ 369706 h 3249205"/>
              <a:gd name="connsiteX369" fmla="*/ 802546 w 2890837"/>
              <a:gd name="connsiteY369" fmla="*/ 325164 h 3249205"/>
              <a:gd name="connsiteX370" fmla="*/ 872826 w 2890837"/>
              <a:gd name="connsiteY370" fmla="*/ 283050 h 3249205"/>
              <a:gd name="connsiteX371" fmla="*/ 937332 w 2890837"/>
              <a:gd name="connsiteY371" fmla="*/ 244176 h 3249205"/>
              <a:gd name="connsiteX372" fmla="*/ 996662 w 2890837"/>
              <a:gd name="connsiteY372" fmla="*/ 207935 h 3249205"/>
              <a:gd name="connsiteX373" fmla="*/ 1051214 w 2890837"/>
              <a:gd name="connsiteY373" fmla="*/ 174932 h 3249205"/>
              <a:gd name="connsiteX374" fmla="*/ 1101186 w 2890837"/>
              <a:gd name="connsiteY374" fmla="*/ 144360 h 3249205"/>
              <a:gd name="connsiteX375" fmla="*/ 1147176 w 2890837"/>
              <a:gd name="connsiteY375" fmla="*/ 117027 h 3249205"/>
              <a:gd name="connsiteX376" fmla="*/ 1189384 w 2890837"/>
              <a:gd name="connsiteY376" fmla="*/ 92325 h 3249205"/>
              <a:gd name="connsiteX377" fmla="*/ 1228407 w 2890837"/>
              <a:gd name="connsiteY377" fmla="*/ 70864 h 3249205"/>
              <a:gd name="connsiteX378" fmla="*/ 1264642 w 2890837"/>
              <a:gd name="connsiteY378" fmla="*/ 52034 h 3249205"/>
              <a:gd name="connsiteX379" fmla="*/ 1298488 w 2890837"/>
              <a:gd name="connsiteY379" fmla="*/ 36242 h 3249205"/>
              <a:gd name="connsiteX380" fmla="*/ 1330342 w 2890837"/>
              <a:gd name="connsiteY380" fmla="*/ 23081 h 3249205"/>
              <a:gd name="connsiteX381" fmla="*/ 1360406 w 2890837"/>
              <a:gd name="connsiteY381" fmla="*/ 12958 h 3249205"/>
              <a:gd name="connsiteX382" fmla="*/ 1389473 w 2890837"/>
              <a:gd name="connsiteY382" fmla="*/ 5872 h 3249205"/>
              <a:gd name="connsiteX383" fmla="*/ 1417744 w 2890837"/>
              <a:gd name="connsiteY383" fmla="*/ 1417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90837" h="3249205">
                <a:moveTo>
                  <a:pt x="1445584" y="275674"/>
                </a:moveTo>
                <a:lnTo>
                  <a:pt x="1422440" y="276851"/>
                </a:lnTo>
                <a:lnTo>
                  <a:pt x="1398966" y="280550"/>
                </a:lnTo>
                <a:lnTo>
                  <a:pt x="1374831" y="286433"/>
                </a:lnTo>
                <a:lnTo>
                  <a:pt x="1349869" y="294839"/>
                </a:lnTo>
                <a:lnTo>
                  <a:pt x="1323420" y="305766"/>
                </a:lnTo>
                <a:lnTo>
                  <a:pt x="1295317" y="318879"/>
                </a:lnTo>
                <a:lnTo>
                  <a:pt x="1265231" y="334513"/>
                </a:lnTo>
                <a:lnTo>
                  <a:pt x="1232829" y="352333"/>
                </a:lnTo>
                <a:lnTo>
                  <a:pt x="1197784" y="372843"/>
                </a:lnTo>
                <a:lnTo>
                  <a:pt x="1159597" y="395538"/>
                </a:lnTo>
                <a:lnTo>
                  <a:pt x="1118105" y="420922"/>
                </a:lnTo>
                <a:lnTo>
                  <a:pt x="1072810" y="448325"/>
                </a:lnTo>
                <a:lnTo>
                  <a:pt x="1023547" y="478417"/>
                </a:lnTo>
                <a:lnTo>
                  <a:pt x="969987" y="510694"/>
                </a:lnTo>
                <a:lnTo>
                  <a:pt x="911633" y="545662"/>
                </a:lnTo>
                <a:lnTo>
                  <a:pt x="848154" y="582646"/>
                </a:lnTo>
                <a:lnTo>
                  <a:pt x="784675" y="619463"/>
                </a:lnTo>
                <a:lnTo>
                  <a:pt x="725493" y="652917"/>
                </a:lnTo>
                <a:lnTo>
                  <a:pt x="670942" y="683345"/>
                </a:lnTo>
                <a:lnTo>
                  <a:pt x="620356" y="711420"/>
                </a:lnTo>
                <a:lnTo>
                  <a:pt x="574235" y="737141"/>
                </a:lnTo>
                <a:lnTo>
                  <a:pt x="531750" y="760845"/>
                </a:lnTo>
                <a:lnTo>
                  <a:pt x="493068" y="782699"/>
                </a:lnTo>
                <a:lnTo>
                  <a:pt x="457857" y="803041"/>
                </a:lnTo>
                <a:lnTo>
                  <a:pt x="426282" y="822374"/>
                </a:lnTo>
                <a:lnTo>
                  <a:pt x="397684" y="840865"/>
                </a:lnTo>
                <a:lnTo>
                  <a:pt x="372392" y="858686"/>
                </a:lnTo>
                <a:lnTo>
                  <a:pt x="349909" y="876505"/>
                </a:lnTo>
                <a:lnTo>
                  <a:pt x="330072" y="893989"/>
                </a:lnTo>
                <a:lnTo>
                  <a:pt x="313045" y="911977"/>
                </a:lnTo>
                <a:lnTo>
                  <a:pt x="298167" y="930637"/>
                </a:lnTo>
                <a:lnTo>
                  <a:pt x="285604" y="950138"/>
                </a:lnTo>
                <a:lnTo>
                  <a:pt x="275189" y="970816"/>
                </a:lnTo>
                <a:lnTo>
                  <a:pt x="266593" y="993007"/>
                </a:lnTo>
                <a:lnTo>
                  <a:pt x="259650" y="1017047"/>
                </a:lnTo>
                <a:lnTo>
                  <a:pt x="254360" y="1043104"/>
                </a:lnTo>
                <a:lnTo>
                  <a:pt x="250393" y="1071515"/>
                </a:lnTo>
                <a:lnTo>
                  <a:pt x="247748" y="1102616"/>
                </a:lnTo>
                <a:lnTo>
                  <a:pt x="246094" y="1136574"/>
                </a:lnTo>
                <a:lnTo>
                  <a:pt x="245433" y="1173895"/>
                </a:lnTo>
                <a:lnTo>
                  <a:pt x="245268" y="1214914"/>
                </a:lnTo>
                <a:lnTo>
                  <a:pt x="245764" y="1259632"/>
                </a:lnTo>
                <a:lnTo>
                  <a:pt x="246756" y="1308216"/>
                </a:lnTo>
                <a:lnTo>
                  <a:pt x="247748" y="1361507"/>
                </a:lnTo>
                <a:lnTo>
                  <a:pt x="248905" y="1419506"/>
                </a:lnTo>
                <a:lnTo>
                  <a:pt x="249897" y="1482380"/>
                </a:lnTo>
                <a:lnTo>
                  <a:pt x="250723" y="1550801"/>
                </a:lnTo>
                <a:lnTo>
                  <a:pt x="251054" y="1624603"/>
                </a:lnTo>
                <a:lnTo>
                  <a:pt x="250723" y="1698403"/>
                </a:lnTo>
                <a:lnTo>
                  <a:pt x="249897" y="1766825"/>
                </a:lnTo>
                <a:lnTo>
                  <a:pt x="248905" y="1829699"/>
                </a:lnTo>
                <a:lnTo>
                  <a:pt x="247748" y="1887697"/>
                </a:lnTo>
                <a:lnTo>
                  <a:pt x="246756" y="1940988"/>
                </a:lnTo>
                <a:lnTo>
                  <a:pt x="245764" y="1989573"/>
                </a:lnTo>
                <a:lnTo>
                  <a:pt x="245268" y="2034290"/>
                </a:lnTo>
                <a:lnTo>
                  <a:pt x="245433" y="2075310"/>
                </a:lnTo>
                <a:lnTo>
                  <a:pt x="246094" y="2112630"/>
                </a:lnTo>
                <a:lnTo>
                  <a:pt x="247748" y="2146589"/>
                </a:lnTo>
                <a:lnTo>
                  <a:pt x="250393" y="2177690"/>
                </a:lnTo>
                <a:lnTo>
                  <a:pt x="254525" y="2206100"/>
                </a:lnTo>
                <a:lnTo>
                  <a:pt x="259650" y="2232158"/>
                </a:lnTo>
                <a:lnTo>
                  <a:pt x="266593" y="2256198"/>
                </a:lnTo>
                <a:lnTo>
                  <a:pt x="275189" y="2278388"/>
                </a:lnTo>
                <a:lnTo>
                  <a:pt x="285604" y="2299066"/>
                </a:lnTo>
                <a:lnTo>
                  <a:pt x="298167" y="2318567"/>
                </a:lnTo>
                <a:lnTo>
                  <a:pt x="313045" y="2337228"/>
                </a:lnTo>
                <a:lnTo>
                  <a:pt x="330072" y="2355215"/>
                </a:lnTo>
                <a:lnTo>
                  <a:pt x="349909" y="2372699"/>
                </a:lnTo>
                <a:lnTo>
                  <a:pt x="372557" y="2390519"/>
                </a:lnTo>
                <a:lnTo>
                  <a:pt x="397684" y="2408339"/>
                </a:lnTo>
                <a:lnTo>
                  <a:pt x="426282" y="2426663"/>
                </a:lnTo>
                <a:lnTo>
                  <a:pt x="458022" y="2446164"/>
                </a:lnTo>
                <a:lnTo>
                  <a:pt x="493068" y="2466506"/>
                </a:lnTo>
                <a:lnTo>
                  <a:pt x="531750" y="2488360"/>
                </a:lnTo>
                <a:lnTo>
                  <a:pt x="574235" y="2512064"/>
                </a:lnTo>
                <a:lnTo>
                  <a:pt x="620356" y="2537617"/>
                </a:lnTo>
                <a:lnTo>
                  <a:pt x="670942" y="2565691"/>
                </a:lnTo>
                <a:lnTo>
                  <a:pt x="725493" y="2596288"/>
                </a:lnTo>
                <a:lnTo>
                  <a:pt x="784675" y="2629742"/>
                </a:lnTo>
                <a:lnTo>
                  <a:pt x="848154" y="2666559"/>
                </a:lnTo>
                <a:lnTo>
                  <a:pt x="911633" y="2703543"/>
                </a:lnTo>
                <a:lnTo>
                  <a:pt x="969987" y="2738510"/>
                </a:lnTo>
                <a:lnTo>
                  <a:pt x="1023547" y="2770788"/>
                </a:lnTo>
                <a:lnTo>
                  <a:pt x="1072810" y="2800880"/>
                </a:lnTo>
                <a:lnTo>
                  <a:pt x="1118105" y="2828282"/>
                </a:lnTo>
                <a:lnTo>
                  <a:pt x="1159597" y="2853667"/>
                </a:lnTo>
                <a:lnTo>
                  <a:pt x="1197784" y="2876362"/>
                </a:lnTo>
                <a:lnTo>
                  <a:pt x="1232829" y="2896872"/>
                </a:lnTo>
                <a:lnTo>
                  <a:pt x="1265231" y="2914691"/>
                </a:lnTo>
                <a:lnTo>
                  <a:pt x="1295317" y="2930326"/>
                </a:lnTo>
                <a:lnTo>
                  <a:pt x="1323420" y="2943438"/>
                </a:lnTo>
                <a:lnTo>
                  <a:pt x="1349869" y="2954366"/>
                </a:lnTo>
                <a:lnTo>
                  <a:pt x="1374831" y="2962771"/>
                </a:lnTo>
                <a:lnTo>
                  <a:pt x="1398966" y="2968655"/>
                </a:lnTo>
                <a:lnTo>
                  <a:pt x="1422440" y="2972354"/>
                </a:lnTo>
                <a:lnTo>
                  <a:pt x="1445584" y="2973530"/>
                </a:lnTo>
                <a:lnTo>
                  <a:pt x="1468396" y="2972354"/>
                </a:lnTo>
                <a:lnTo>
                  <a:pt x="1491870" y="2968655"/>
                </a:lnTo>
                <a:lnTo>
                  <a:pt x="1516005" y="2962771"/>
                </a:lnTo>
                <a:lnTo>
                  <a:pt x="1540967" y="2954366"/>
                </a:lnTo>
                <a:lnTo>
                  <a:pt x="1567417" y="2943438"/>
                </a:lnTo>
                <a:lnTo>
                  <a:pt x="1595519" y="2930326"/>
                </a:lnTo>
                <a:lnTo>
                  <a:pt x="1625606" y="2914691"/>
                </a:lnTo>
                <a:lnTo>
                  <a:pt x="1658007" y="2896872"/>
                </a:lnTo>
                <a:lnTo>
                  <a:pt x="1693052" y="2876362"/>
                </a:lnTo>
                <a:lnTo>
                  <a:pt x="1731239" y="2853667"/>
                </a:lnTo>
                <a:lnTo>
                  <a:pt x="1772732" y="2828282"/>
                </a:lnTo>
                <a:lnTo>
                  <a:pt x="1818027" y="2800880"/>
                </a:lnTo>
                <a:lnTo>
                  <a:pt x="1867289" y="2770788"/>
                </a:lnTo>
                <a:lnTo>
                  <a:pt x="1920849" y="2738510"/>
                </a:lnTo>
                <a:lnTo>
                  <a:pt x="1979204" y="2703543"/>
                </a:lnTo>
                <a:lnTo>
                  <a:pt x="2042683" y="2666559"/>
                </a:lnTo>
                <a:lnTo>
                  <a:pt x="2106162" y="2629742"/>
                </a:lnTo>
                <a:lnTo>
                  <a:pt x="2165342" y="2596288"/>
                </a:lnTo>
                <a:lnTo>
                  <a:pt x="2219895" y="2565859"/>
                </a:lnTo>
                <a:lnTo>
                  <a:pt x="2270480" y="2537785"/>
                </a:lnTo>
                <a:lnTo>
                  <a:pt x="2316601" y="2512064"/>
                </a:lnTo>
                <a:lnTo>
                  <a:pt x="2359086" y="2488360"/>
                </a:lnTo>
                <a:lnTo>
                  <a:pt x="2397769" y="2466506"/>
                </a:lnTo>
                <a:lnTo>
                  <a:pt x="2432980" y="2446164"/>
                </a:lnTo>
                <a:lnTo>
                  <a:pt x="2464554" y="2426831"/>
                </a:lnTo>
                <a:lnTo>
                  <a:pt x="2493153" y="2408339"/>
                </a:lnTo>
                <a:lnTo>
                  <a:pt x="2518445" y="2390519"/>
                </a:lnTo>
                <a:lnTo>
                  <a:pt x="2540927" y="2372699"/>
                </a:lnTo>
                <a:lnTo>
                  <a:pt x="2560764" y="2355215"/>
                </a:lnTo>
                <a:lnTo>
                  <a:pt x="2577791" y="2337228"/>
                </a:lnTo>
                <a:lnTo>
                  <a:pt x="2592669" y="2318567"/>
                </a:lnTo>
                <a:lnTo>
                  <a:pt x="2605232" y="2299066"/>
                </a:lnTo>
                <a:lnTo>
                  <a:pt x="2615647" y="2278388"/>
                </a:lnTo>
                <a:lnTo>
                  <a:pt x="2624243" y="2256198"/>
                </a:lnTo>
                <a:lnTo>
                  <a:pt x="2631186" y="2232158"/>
                </a:lnTo>
                <a:lnTo>
                  <a:pt x="2636476" y="2206100"/>
                </a:lnTo>
                <a:lnTo>
                  <a:pt x="2640443" y="2177690"/>
                </a:lnTo>
                <a:lnTo>
                  <a:pt x="2643088" y="2146589"/>
                </a:lnTo>
                <a:lnTo>
                  <a:pt x="2644742" y="2112630"/>
                </a:lnTo>
                <a:lnTo>
                  <a:pt x="2645403" y="2075310"/>
                </a:lnTo>
                <a:lnTo>
                  <a:pt x="2645568" y="2034290"/>
                </a:lnTo>
                <a:lnTo>
                  <a:pt x="2645072" y="1989573"/>
                </a:lnTo>
                <a:lnTo>
                  <a:pt x="2644080" y="1940988"/>
                </a:lnTo>
                <a:lnTo>
                  <a:pt x="2643088" y="1887697"/>
                </a:lnTo>
                <a:lnTo>
                  <a:pt x="2641931" y="1829699"/>
                </a:lnTo>
                <a:lnTo>
                  <a:pt x="2640939" y="1766825"/>
                </a:lnTo>
                <a:lnTo>
                  <a:pt x="2640113" y="1698403"/>
                </a:lnTo>
                <a:lnTo>
                  <a:pt x="2639783" y="1624603"/>
                </a:lnTo>
                <a:lnTo>
                  <a:pt x="2640113" y="1550801"/>
                </a:lnTo>
                <a:lnTo>
                  <a:pt x="2640939" y="1482380"/>
                </a:lnTo>
                <a:lnTo>
                  <a:pt x="2641931" y="1419506"/>
                </a:lnTo>
                <a:lnTo>
                  <a:pt x="2643088" y="1361507"/>
                </a:lnTo>
                <a:lnTo>
                  <a:pt x="2644080" y="1308216"/>
                </a:lnTo>
                <a:lnTo>
                  <a:pt x="2645072" y="1259632"/>
                </a:lnTo>
                <a:lnTo>
                  <a:pt x="2645568" y="1214914"/>
                </a:lnTo>
                <a:lnTo>
                  <a:pt x="2645403" y="1173895"/>
                </a:lnTo>
                <a:lnTo>
                  <a:pt x="2644742" y="1136574"/>
                </a:lnTo>
                <a:lnTo>
                  <a:pt x="2643088" y="1102616"/>
                </a:lnTo>
                <a:lnTo>
                  <a:pt x="2640443" y="1071515"/>
                </a:lnTo>
                <a:lnTo>
                  <a:pt x="2636311" y="1043104"/>
                </a:lnTo>
                <a:lnTo>
                  <a:pt x="2631186" y="1017047"/>
                </a:lnTo>
                <a:lnTo>
                  <a:pt x="2624243" y="993007"/>
                </a:lnTo>
                <a:lnTo>
                  <a:pt x="2615647" y="970816"/>
                </a:lnTo>
                <a:lnTo>
                  <a:pt x="2605232" y="950138"/>
                </a:lnTo>
                <a:lnTo>
                  <a:pt x="2592669" y="930637"/>
                </a:lnTo>
                <a:lnTo>
                  <a:pt x="2577791" y="911977"/>
                </a:lnTo>
                <a:lnTo>
                  <a:pt x="2560764" y="893989"/>
                </a:lnTo>
                <a:lnTo>
                  <a:pt x="2540927" y="876505"/>
                </a:lnTo>
                <a:lnTo>
                  <a:pt x="2518279" y="858686"/>
                </a:lnTo>
                <a:lnTo>
                  <a:pt x="2493153" y="840865"/>
                </a:lnTo>
                <a:lnTo>
                  <a:pt x="2464554" y="822541"/>
                </a:lnTo>
                <a:lnTo>
                  <a:pt x="2432814" y="803041"/>
                </a:lnTo>
                <a:lnTo>
                  <a:pt x="2397769" y="782699"/>
                </a:lnTo>
                <a:lnTo>
                  <a:pt x="2359086" y="760845"/>
                </a:lnTo>
                <a:lnTo>
                  <a:pt x="2316601" y="737141"/>
                </a:lnTo>
                <a:lnTo>
                  <a:pt x="2270480" y="711587"/>
                </a:lnTo>
                <a:lnTo>
                  <a:pt x="2219895" y="683513"/>
                </a:lnTo>
                <a:lnTo>
                  <a:pt x="2165342" y="652917"/>
                </a:lnTo>
                <a:lnTo>
                  <a:pt x="2106162" y="619463"/>
                </a:lnTo>
                <a:lnTo>
                  <a:pt x="2042683" y="582646"/>
                </a:lnTo>
                <a:lnTo>
                  <a:pt x="1979204" y="545662"/>
                </a:lnTo>
                <a:lnTo>
                  <a:pt x="1920849" y="510694"/>
                </a:lnTo>
                <a:lnTo>
                  <a:pt x="1867289" y="478417"/>
                </a:lnTo>
                <a:lnTo>
                  <a:pt x="1818027" y="448325"/>
                </a:lnTo>
                <a:lnTo>
                  <a:pt x="1772732" y="420922"/>
                </a:lnTo>
                <a:lnTo>
                  <a:pt x="1731239" y="395538"/>
                </a:lnTo>
                <a:lnTo>
                  <a:pt x="1693052" y="372843"/>
                </a:lnTo>
                <a:lnTo>
                  <a:pt x="1658007" y="352333"/>
                </a:lnTo>
                <a:lnTo>
                  <a:pt x="1625606" y="334513"/>
                </a:lnTo>
                <a:lnTo>
                  <a:pt x="1595519" y="318879"/>
                </a:lnTo>
                <a:lnTo>
                  <a:pt x="1567417" y="305766"/>
                </a:lnTo>
                <a:lnTo>
                  <a:pt x="1540967" y="294839"/>
                </a:lnTo>
                <a:lnTo>
                  <a:pt x="1516005" y="286433"/>
                </a:lnTo>
                <a:lnTo>
                  <a:pt x="1491870" y="280550"/>
                </a:lnTo>
                <a:lnTo>
                  <a:pt x="1468396" y="276851"/>
                </a:lnTo>
                <a:close/>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close/>
              </a:path>
            </a:pathLst>
          </a:custGeom>
          <a:gradFill>
            <a:gsLst>
              <a:gs pos="200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7" name="Rectangle 16"/>
          <p:cNvSpPr/>
          <p:nvPr/>
        </p:nvSpPr>
        <p:spPr>
          <a:xfrm>
            <a:off x="1794571" y="4242498"/>
            <a:ext cx="2231051" cy="1169038"/>
          </a:xfrm>
          <a:prstGeom prst="rect">
            <a:avLst/>
          </a:prstGeom>
        </p:spPr>
        <p:txBody>
          <a:bodyPr wrap="square">
            <a:spAutoFit/>
          </a:bodyPr>
          <a:lstStyle/>
          <a:p>
            <a:pPr algn="ctr">
              <a:lnSpc>
                <a:spcPct val="120000"/>
              </a:lnSpc>
            </a:pPr>
            <a:r>
              <a:rPr lang="zh-CN" alt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陈王子</a:t>
            </a:r>
            <a:endPar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ctr">
              <a:lnSpc>
                <a:spcPct val="120000"/>
              </a:lnSpc>
            </a:pPr>
            <a:r>
              <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202103150503</a:t>
            </a:r>
          </a:p>
          <a:p>
            <a:pPr algn="ctr">
              <a:lnSpc>
                <a:spcPct val="120000"/>
              </a:lnSpc>
            </a:pPr>
            <a:r>
              <a:rPr lang="zh-CN" alt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大数据分析</a:t>
            </a:r>
            <a:r>
              <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2101</a:t>
            </a:r>
            <a:endParaRPr 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73" name="TextBox 7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5378055" y="951290"/>
            <a:ext cx="1493212" cy="241605"/>
          </a:xfrm>
          <a:prstGeom prst="rect">
            <a:avLst/>
          </a:prstGeom>
          <a:noFill/>
        </p:spPr>
        <p:txBody>
          <a:bodyPr wrap="square" rtlCol="0">
            <a:spAutoFit/>
          </a:bodyPr>
          <a:lstStyle/>
          <a:p>
            <a:pPr algn="ctr"/>
            <a:r>
              <a:rPr lang="en-US" sz="970" spc="182"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MODERN TEXT</a:t>
            </a:r>
            <a:endParaRPr lang="id-ID" sz="970" spc="182"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6" name="图片占位符 5" descr="C:\Users\20848\Desktop\微信图片_20230419212516.jpg微信图片_20230419212516"/>
          <p:cNvPicPr>
            <a:picLocks noGrp="1" noChangeAspect="1"/>
          </p:cNvPicPr>
          <p:nvPr>
            <p:ph type="pic" sz="quarter" idx="10"/>
            <p:custDataLst>
              <p:tags r:id="rId1"/>
            </p:custDataLst>
          </p:nvPr>
        </p:nvPicPr>
        <p:blipFill>
          <a:blip r:embed="rId17"/>
          <a:srcRect/>
          <a:stretch>
            <a:fillRect/>
          </a:stretch>
        </p:blipFill>
        <p:spPr>
          <a:xfrm>
            <a:off x="2241367" y="2623297"/>
            <a:ext cx="1357745" cy="1357630"/>
          </a:xfrm>
        </p:spPr>
      </p:pic>
      <p:pic>
        <p:nvPicPr>
          <p:cNvPr id="9" name="图片占位符 8" descr="C:\Users\20848\Desktop\微信图片_20230419212605.jpg微信图片_20230419212605"/>
          <p:cNvPicPr>
            <a:picLocks noGrp="1" noChangeAspect="1"/>
          </p:cNvPicPr>
          <p:nvPr>
            <p:ph type="pic" sz="quarter" idx="11"/>
          </p:nvPr>
        </p:nvPicPr>
        <p:blipFill>
          <a:blip r:embed="rId18"/>
          <a:srcRect/>
          <a:stretch>
            <a:fillRect/>
          </a:stretch>
        </p:blipFill>
        <p:spPr>
          <a:xfrm>
            <a:off x="4373742" y="2633440"/>
            <a:ext cx="1357745" cy="1357630"/>
          </a:xfrm>
        </p:spPr>
      </p:pic>
      <p:pic>
        <p:nvPicPr>
          <p:cNvPr id="16" name="图片占位符 15" descr="C:\Users\20848\Desktop\微信图片_20230419212747.jpg微信图片_20230419212747"/>
          <p:cNvPicPr>
            <a:picLocks noGrp="1" noChangeAspect="1"/>
          </p:cNvPicPr>
          <p:nvPr>
            <p:ph type="pic" sz="quarter" idx="12"/>
          </p:nvPr>
        </p:nvPicPr>
        <p:blipFill rotWithShape="1">
          <a:blip r:embed="rId19"/>
          <a:srcRect/>
          <a:stretch>
            <a:fillRect/>
          </a:stretch>
        </p:blipFill>
        <p:spPr>
          <a:xfrm>
            <a:off x="8707955" y="2633706"/>
            <a:ext cx="1357312" cy="1356995"/>
          </a:xfrm>
        </p:spPr>
      </p:pic>
      <p:grpSp>
        <p:nvGrpSpPr>
          <p:cNvPr id="94" name="组合 9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8807441" y="5458590"/>
            <a:ext cx="1171621" cy="327218"/>
            <a:chOff x="9484346" y="5374335"/>
            <a:chExt cx="1171621" cy="327218"/>
          </a:xfrm>
        </p:grpSpPr>
        <p:grpSp>
          <p:nvGrpSpPr>
            <p:cNvPr id="95" name="Group 61"/>
            <p:cNvGrpSpPr/>
            <p:nvPr/>
          </p:nvGrpSpPr>
          <p:grpSpPr>
            <a:xfrm>
              <a:off x="9484346" y="5374335"/>
              <a:ext cx="1171621" cy="327218"/>
              <a:chOff x="1939755" y="9123125"/>
              <a:chExt cx="1545628" cy="431673"/>
            </a:xfrm>
          </p:grpSpPr>
          <p:sp>
            <p:nvSpPr>
              <p:cNvPr id="105" name="Oval 69"/>
              <p:cNvSpPr/>
              <p:nvPr/>
            </p:nvSpPr>
            <p:spPr>
              <a:xfrm>
                <a:off x="1939755" y="9123125"/>
                <a:ext cx="431675" cy="431671"/>
              </a:xfrm>
              <a:prstGeom prst="ellipse">
                <a:avLst/>
              </a:prstGeom>
              <a:gradFill>
                <a:gsLst>
                  <a:gs pos="0">
                    <a:schemeClr val="accent1"/>
                  </a:gs>
                  <a:gs pos="100000">
                    <a:schemeClr val="accent6"/>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6" name="Oval 67"/>
              <p:cNvSpPr/>
              <p:nvPr/>
            </p:nvSpPr>
            <p:spPr>
              <a:xfrm>
                <a:off x="2496732" y="9123125"/>
                <a:ext cx="431675" cy="431671"/>
              </a:xfrm>
              <a:prstGeom prst="ellipse">
                <a:avLst/>
              </a:prstGeom>
              <a:gradFill>
                <a:gsLst>
                  <a:gs pos="0">
                    <a:schemeClr val="accent2"/>
                  </a:gs>
                  <a:gs pos="100000">
                    <a:schemeClr val="accent3"/>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7" name="Oval 65"/>
              <p:cNvSpPr/>
              <p:nvPr/>
            </p:nvSpPr>
            <p:spPr>
              <a:xfrm>
                <a:off x="3053708" y="9123127"/>
                <a:ext cx="431675" cy="431671"/>
              </a:xfrm>
              <a:prstGeom prst="ellipse">
                <a:avLst/>
              </a:prstGeom>
              <a:gradFill>
                <a:gsLst>
                  <a:gs pos="0">
                    <a:schemeClr val="accent3"/>
                  </a:gs>
                  <a:gs pos="100000">
                    <a:schemeClr val="accent5"/>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96" name="Freeform 16"/>
            <p:cNvSpPr/>
            <p:nvPr/>
          </p:nvSpPr>
          <p:spPr bwMode="auto">
            <a:xfrm>
              <a:off x="9967813" y="5439167"/>
              <a:ext cx="204169" cy="208598"/>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97" name="组合 96"/>
            <p:cNvGrpSpPr/>
            <p:nvPr/>
          </p:nvGrpSpPr>
          <p:grpSpPr>
            <a:xfrm>
              <a:off x="10370839" y="5439167"/>
              <a:ext cx="255986" cy="208598"/>
              <a:chOff x="7342981" y="642937"/>
              <a:chExt cx="917575" cy="747713"/>
            </a:xfrm>
            <a:solidFill>
              <a:schemeClr val="bg1"/>
            </a:solidFill>
          </p:grpSpPr>
          <p:sp>
            <p:nvSpPr>
              <p:cNvPr id="103" name="Freeform 21"/>
              <p:cNvSpPr>
                <a:spLocks noEditPoints="1"/>
              </p:cNvSpPr>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4" name="Freeform 22"/>
              <p:cNvSpPr>
                <a:spLocks noEditPoints="1"/>
              </p:cNvSpPr>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98" name="组合 97"/>
            <p:cNvGrpSpPr/>
            <p:nvPr/>
          </p:nvGrpSpPr>
          <p:grpSpPr>
            <a:xfrm>
              <a:off x="9511011" y="5428245"/>
              <a:ext cx="278130" cy="214355"/>
              <a:chOff x="2624138" y="539750"/>
              <a:chExt cx="996950" cy="768350"/>
            </a:xfrm>
            <a:solidFill>
              <a:schemeClr val="bg1"/>
            </a:solidFill>
          </p:grpSpPr>
          <p:sp>
            <p:nvSpPr>
              <p:cNvPr id="99" name="Freeform 23"/>
              <p:cNvSpPr>
                <a:spLocks noEditPoints="1"/>
              </p:cNvSpPr>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0" name="Freeform 24"/>
              <p:cNvSpPr>
                <a:spLocks noEditPoints="1"/>
              </p:cNvSpPr>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1" name="Freeform 25"/>
              <p:cNvSpPr/>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2" name="Freeform 26"/>
              <p:cNvSpPr/>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grpSp>
        <p:nvGrpSpPr>
          <p:cNvPr id="108" name="组合 10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4487442" y="5458590"/>
            <a:ext cx="1171621" cy="327218"/>
            <a:chOff x="9484346" y="5374335"/>
            <a:chExt cx="1171621" cy="327218"/>
          </a:xfrm>
        </p:grpSpPr>
        <p:grpSp>
          <p:nvGrpSpPr>
            <p:cNvPr id="109" name="Group 61"/>
            <p:cNvGrpSpPr/>
            <p:nvPr/>
          </p:nvGrpSpPr>
          <p:grpSpPr>
            <a:xfrm>
              <a:off x="9484346" y="5374335"/>
              <a:ext cx="1171621" cy="327218"/>
              <a:chOff x="1939755" y="9123125"/>
              <a:chExt cx="1545628" cy="431673"/>
            </a:xfrm>
          </p:grpSpPr>
          <p:sp>
            <p:nvSpPr>
              <p:cNvPr id="119" name="Oval 69"/>
              <p:cNvSpPr/>
              <p:nvPr/>
            </p:nvSpPr>
            <p:spPr>
              <a:xfrm>
                <a:off x="1939755" y="9123125"/>
                <a:ext cx="431675" cy="431671"/>
              </a:xfrm>
              <a:prstGeom prst="ellipse">
                <a:avLst/>
              </a:prstGeom>
              <a:gradFill>
                <a:gsLst>
                  <a:gs pos="0">
                    <a:schemeClr val="accent1"/>
                  </a:gs>
                  <a:gs pos="100000">
                    <a:schemeClr val="accent6"/>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0" name="Oval 67"/>
              <p:cNvSpPr/>
              <p:nvPr/>
            </p:nvSpPr>
            <p:spPr>
              <a:xfrm>
                <a:off x="2496732" y="9123125"/>
                <a:ext cx="431675" cy="431671"/>
              </a:xfrm>
              <a:prstGeom prst="ellipse">
                <a:avLst/>
              </a:prstGeom>
              <a:gradFill>
                <a:gsLst>
                  <a:gs pos="0">
                    <a:schemeClr val="accent2"/>
                  </a:gs>
                  <a:gs pos="100000">
                    <a:schemeClr val="accent3"/>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1" name="Oval 65"/>
              <p:cNvSpPr/>
              <p:nvPr/>
            </p:nvSpPr>
            <p:spPr>
              <a:xfrm>
                <a:off x="3053708" y="9123127"/>
                <a:ext cx="431675" cy="431671"/>
              </a:xfrm>
              <a:prstGeom prst="ellipse">
                <a:avLst/>
              </a:prstGeom>
              <a:gradFill>
                <a:gsLst>
                  <a:gs pos="0">
                    <a:schemeClr val="accent3"/>
                  </a:gs>
                  <a:gs pos="100000">
                    <a:schemeClr val="accent5"/>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10" name="Freeform 16"/>
            <p:cNvSpPr/>
            <p:nvPr/>
          </p:nvSpPr>
          <p:spPr bwMode="auto">
            <a:xfrm>
              <a:off x="9967813" y="5439167"/>
              <a:ext cx="204169" cy="208598"/>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111" name="组合 110"/>
            <p:cNvGrpSpPr/>
            <p:nvPr/>
          </p:nvGrpSpPr>
          <p:grpSpPr>
            <a:xfrm>
              <a:off x="10370839" y="5439167"/>
              <a:ext cx="255986" cy="208598"/>
              <a:chOff x="7342981" y="642937"/>
              <a:chExt cx="917575" cy="747713"/>
            </a:xfrm>
            <a:solidFill>
              <a:schemeClr val="bg1"/>
            </a:solidFill>
          </p:grpSpPr>
          <p:sp>
            <p:nvSpPr>
              <p:cNvPr id="117" name="Freeform 21"/>
              <p:cNvSpPr>
                <a:spLocks noEditPoints="1"/>
              </p:cNvSpPr>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8" name="Freeform 22"/>
              <p:cNvSpPr>
                <a:spLocks noEditPoints="1"/>
              </p:cNvSpPr>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112" name="组合 111"/>
            <p:cNvGrpSpPr/>
            <p:nvPr/>
          </p:nvGrpSpPr>
          <p:grpSpPr>
            <a:xfrm>
              <a:off x="9511011" y="5428245"/>
              <a:ext cx="278130" cy="214355"/>
              <a:chOff x="2624138" y="539750"/>
              <a:chExt cx="996950" cy="768350"/>
            </a:xfrm>
            <a:solidFill>
              <a:schemeClr val="bg1"/>
            </a:solidFill>
          </p:grpSpPr>
          <p:sp>
            <p:nvSpPr>
              <p:cNvPr id="113" name="Freeform 23"/>
              <p:cNvSpPr>
                <a:spLocks noEditPoints="1"/>
              </p:cNvSpPr>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4" name="Freeform 24"/>
              <p:cNvSpPr>
                <a:spLocks noEditPoints="1"/>
              </p:cNvSpPr>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5" name="Freeform 25"/>
              <p:cNvSpPr/>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6" name="Freeform 26"/>
              <p:cNvSpPr/>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grpSp>
        <p:nvGrpSpPr>
          <p:cNvPr id="122" name="组合 12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2327852" y="5458590"/>
            <a:ext cx="1171621" cy="327218"/>
            <a:chOff x="9484346" y="5374335"/>
            <a:chExt cx="1171621" cy="327218"/>
          </a:xfrm>
        </p:grpSpPr>
        <p:grpSp>
          <p:nvGrpSpPr>
            <p:cNvPr id="123" name="Group 61"/>
            <p:cNvGrpSpPr/>
            <p:nvPr/>
          </p:nvGrpSpPr>
          <p:grpSpPr>
            <a:xfrm>
              <a:off x="9484346" y="5374335"/>
              <a:ext cx="1171621" cy="327218"/>
              <a:chOff x="1939755" y="9123125"/>
              <a:chExt cx="1545628" cy="431673"/>
            </a:xfrm>
          </p:grpSpPr>
          <p:sp>
            <p:nvSpPr>
              <p:cNvPr id="133" name="Oval 69"/>
              <p:cNvSpPr/>
              <p:nvPr/>
            </p:nvSpPr>
            <p:spPr>
              <a:xfrm>
                <a:off x="1939755" y="9123125"/>
                <a:ext cx="431675" cy="431671"/>
              </a:xfrm>
              <a:prstGeom prst="ellipse">
                <a:avLst/>
              </a:prstGeom>
              <a:gradFill>
                <a:gsLst>
                  <a:gs pos="0">
                    <a:schemeClr val="accent1"/>
                  </a:gs>
                  <a:gs pos="100000">
                    <a:schemeClr val="accent6"/>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4" name="Oval 67"/>
              <p:cNvSpPr/>
              <p:nvPr/>
            </p:nvSpPr>
            <p:spPr>
              <a:xfrm>
                <a:off x="2496732" y="9123125"/>
                <a:ext cx="431675" cy="431671"/>
              </a:xfrm>
              <a:prstGeom prst="ellipse">
                <a:avLst/>
              </a:prstGeom>
              <a:gradFill>
                <a:gsLst>
                  <a:gs pos="0">
                    <a:schemeClr val="accent2"/>
                  </a:gs>
                  <a:gs pos="100000">
                    <a:schemeClr val="accent3"/>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5" name="Oval 65"/>
              <p:cNvSpPr/>
              <p:nvPr/>
            </p:nvSpPr>
            <p:spPr>
              <a:xfrm>
                <a:off x="3053708" y="9123127"/>
                <a:ext cx="431675" cy="431671"/>
              </a:xfrm>
              <a:prstGeom prst="ellipse">
                <a:avLst/>
              </a:prstGeom>
              <a:gradFill>
                <a:gsLst>
                  <a:gs pos="0">
                    <a:schemeClr val="accent3"/>
                  </a:gs>
                  <a:gs pos="100000">
                    <a:schemeClr val="accent5"/>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24" name="Freeform 16"/>
            <p:cNvSpPr/>
            <p:nvPr/>
          </p:nvSpPr>
          <p:spPr bwMode="auto">
            <a:xfrm>
              <a:off x="9967813" y="5439167"/>
              <a:ext cx="204169" cy="208598"/>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125" name="组合 124"/>
            <p:cNvGrpSpPr/>
            <p:nvPr/>
          </p:nvGrpSpPr>
          <p:grpSpPr>
            <a:xfrm>
              <a:off x="10370839" y="5439167"/>
              <a:ext cx="255986" cy="208598"/>
              <a:chOff x="7342981" y="642937"/>
              <a:chExt cx="917575" cy="747713"/>
            </a:xfrm>
            <a:solidFill>
              <a:schemeClr val="bg1"/>
            </a:solidFill>
          </p:grpSpPr>
          <p:sp>
            <p:nvSpPr>
              <p:cNvPr id="131" name="Freeform 21"/>
              <p:cNvSpPr>
                <a:spLocks noEditPoints="1"/>
              </p:cNvSpPr>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2" name="Freeform 22"/>
              <p:cNvSpPr>
                <a:spLocks noEditPoints="1"/>
              </p:cNvSpPr>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126" name="组合 125"/>
            <p:cNvGrpSpPr/>
            <p:nvPr/>
          </p:nvGrpSpPr>
          <p:grpSpPr>
            <a:xfrm>
              <a:off x="9511011" y="5428245"/>
              <a:ext cx="278130" cy="214355"/>
              <a:chOff x="2624138" y="539750"/>
              <a:chExt cx="996950" cy="768350"/>
            </a:xfrm>
            <a:solidFill>
              <a:schemeClr val="bg1"/>
            </a:solidFill>
          </p:grpSpPr>
          <p:sp>
            <p:nvSpPr>
              <p:cNvPr id="127" name="Freeform 23"/>
              <p:cNvSpPr>
                <a:spLocks noEditPoints="1"/>
              </p:cNvSpPr>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8" name="Freeform 24"/>
              <p:cNvSpPr>
                <a:spLocks noEditPoints="1"/>
              </p:cNvSpPr>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9" name="Freeform 25"/>
              <p:cNvSpPr/>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0" name="Freeform 26"/>
              <p:cNvSpPr/>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sp>
        <p:nvSpPr>
          <p:cNvPr id="137" name="Rectangle 6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140586" y="1124505"/>
            <a:ext cx="3985258" cy="1107996"/>
          </a:xfrm>
          <a:prstGeom prst="rect">
            <a:avLst/>
          </a:prstGeom>
          <a:noFill/>
        </p:spPr>
        <p:txBody>
          <a:bodyPr wrap="none" rtlCol="0">
            <a:spAutoFit/>
          </a:bodyPr>
          <a:lstStyle/>
          <a:p>
            <a:r>
              <a:rPr lang="en-US" sz="6600" b="1" spc="-300" dirty="0">
                <a:solidFill>
                  <a:schemeClr val="bg1"/>
                </a:solidFill>
                <a:latin typeface="思源黑体 CN Bold" panose="020B0800000000000000" pitchFamily="34" charset="-122"/>
                <a:ea typeface="思源黑体 CN Bold" panose="020B0800000000000000" pitchFamily="34" charset="-122"/>
                <a:cs typeface="+mn-ea"/>
                <a:sym typeface="思源黑体 CN Normal" panose="020B0400000000000000" pitchFamily="34" charset="-122"/>
              </a:rPr>
              <a:t>Our Team</a:t>
            </a:r>
          </a:p>
        </p:txBody>
      </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5" name="Freeform: Shape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custDataLst>
              <p:tags r:id="rId2"/>
            </p:custDataLst>
          </p:nvPr>
        </p:nvSpPr>
        <p:spPr>
          <a:xfrm>
            <a:off x="6355842" y="2321297"/>
            <a:ext cx="1717676" cy="1969215"/>
          </a:xfrm>
          <a:custGeom>
            <a:avLst/>
            <a:gdLst>
              <a:gd name="connsiteX0" fmla="*/ 1445584 w 2890837"/>
              <a:gd name="connsiteY0" fmla="*/ 275674 h 3249205"/>
              <a:gd name="connsiteX1" fmla="*/ 1422440 w 2890837"/>
              <a:gd name="connsiteY1" fmla="*/ 276851 h 3249205"/>
              <a:gd name="connsiteX2" fmla="*/ 1398966 w 2890837"/>
              <a:gd name="connsiteY2" fmla="*/ 280550 h 3249205"/>
              <a:gd name="connsiteX3" fmla="*/ 1374831 w 2890837"/>
              <a:gd name="connsiteY3" fmla="*/ 286433 h 3249205"/>
              <a:gd name="connsiteX4" fmla="*/ 1349869 w 2890837"/>
              <a:gd name="connsiteY4" fmla="*/ 294839 h 3249205"/>
              <a:gd name="connsiteX5" fmla="*/ 1323420 w 2890837"/>
              <a:gd name="connsiteY5" fmla="*/ 305766 h 3249205"/>
              <a:gd name="connsiteX6" fmla="*/ 1295317 w 2890837"/>
              <a:gd name="connsiteY6" fmla="*/ 318879 h 3249205"/>
              <a:gd name="connsiteX7" fmla="*/ 1265231 w 2890837"/>
              <a:gd name="connsiteY7" fmla="*/ 334513 h 3249205"/>
              <a:gd name="connsiteX8" fmla="*/ 1232829 w 2890837"/>
              <a:gd name="connsiteY8" fmla="*/ 352333 h 3249205"/>
              <a:gd name="connsiteX9" fmla="*/ 1197784 w 2890837"/>
              <a:gd name="connsiteY9" fmla="*/ 372843 h 3249205"/>
              <a:gd name="connsiteX10" fmla="*/ 1159597 w 2890837"/>
              <a:gd name="connsiteY10" fmla="*/ 395538 h 3249205"/>
              <a:gd name="connsiteX11" fmla="*/ 1118105 w 2890837"/>
              <a:gd name="connsiteY11" fmla="*/ 420922 h 3249205"/>
              <a:gd name="connsiteX12" fmla="*/ 1072810 w 2890837"/>
              <a:gd name="connsiteY12" fmla="*/ 448325 h 3249205"/>
              <a:gd name="connsiteX13" fmla="*/ 1023547 w 2890837"/>
              <a:gd name="connsiteY13" fmla="*/ 478417 h 3249205"/>
              <a:gd name="connsiteX14" fmla="*/ 969987 w 2890837"/>
              <a:gd name="connsiteY14" fmla="*/ 510694 h 3249205"/>
              <a:gd name="connsiteX15" fmla="*/ 911633 w 2890837"/>
              <a:gd name="connsiteY15" fmla="*/ 545662 h 3249205"/>
              <a:gd name="connsiteX16" fmla="*/ 848154 w 2890837"/>
              <a:gd name="connsiteY16" fmla="*/ 582646 h 3249205"/>
              <a:gd name="connsiteX17" fmla="*/ 784675 w 2890837"/>
              <a:gd name="connsiteY17" fmla="*/ 619463 h 3249205"/>
              <a:gd name="connsiteX18" fmla="*/ 725493 w 2890837"/>
              <a:gd name="connsiteY18" fmla="*/ 652917 h 3249205"/>
              <a:gd name="connsiteX19" fmla="*/ 670942 w 2890837"/>
              <a:gd name="connsiteY19" fmla="*/ 683345 h 3249205"/>
              <a:gd name="connsiteX20" fmla="*/ 620356 w 2890837"/>
              <a:gd name="connsiteY20" fmla="*/ 711420 h 3249205"/>
              <a:gd name="connsiteX21" fmla="*/ 574235 w 2890837"/>
              <a:gd name="connsiteY21" fmla="*/ 737141 h 3249205"/>
              <a:gd name="connsiteX22" fmla="*/ 531750 w 2890837"/>
              <a:gd name="connsiteY22" fmla="*/ 760845 h 3249205"/>
              <a:gd name="connsiteX23" fmla="*/ 493068 w 2890837"/>
              <a:gd name="connsiteY23" fmla="*/ 782699 h 3249205"/>
              <a:gd name="connsiteX24" fmla="*/ 457857 w 2890837"/>
              <a:gd name="connsiteY24" fmla="*/ 803041 h 3249205"/>
              <a:gd name="connsiteX25" fmla="*/ 426282 w 2890837"/>
              <a:gd name="connsiteY25" fmla="*/ 822374 h 3249205"/>
              <a:gd name="connsiteX26" fmla="*/ 397684 w 2890837"/>
              <a:gd name="connsiteY26" fmla="*/ 840865 h 3249205"/>
              <a:gd name="connsiteX27" fmla="*/ 372392 w 2890837"/>
              <a:gd name="connsiteY27" fmla="*/ 858686 h 3249205"/>
              <a:gd name="connsiteX28" fmla="*/ 349909 w 2890837"/>
              <a:gd name="connsiteY28" fmla="*/ 876505 h 3249205"/>
              <a:gd name="connsiteX29" fmla="*/ 330072 w 2890837"/>
              <a:gd name="connsiteY29" fmla="*/ 893989 h 3249205"/>
              <a:gd name="connsiteX30" fmla="*/ 313045 w 2890837"/>
              <a:gd name="connsiteY30" fmla="*/ 911977 h 3249205"/>
              <a:gd name="connsiteX31" fmla="*/ 298167 w 2890837"/>
              <a:gd name="connsiteY31" fmla="*/ 930637 h 3249205"/>
              <a:gd name="connsiteX32" fmla="*/ 285604 w 2890837"/>
              <a:gd name="connsiteY32" fmla="*/ 950138 h 3249205"/>
              <a:gd name="connsiteX33" fmla="*/ 275189 w 2890837"/>
              <a:gd name="connsiteY33" fmla="*/ 970816 h 3249205"/>
              <a:gd name="connsiteX34" fmla="*/ 266593 w 2890837"/>
              <a:gd name="connsiteY34" fmla="*/ 993007 h 3249205"/>
              <a:gd name="connsiteX35" fmla="*/ 259650 w 2890837"/>
              <a:gd name="connsiteY35" fmla="*/ 1017047 h 3249205"/>
              <a:gd name="connsiteX36" fmla="*/ 254360 w 2890837"/>
              <a:gd name="connsiteY36" fmla="*/ 1043104 h 3249205"/>
              <a:gd name="connsiteX37" fmla="*/ 250393 w 2890837"/>
              <a:gd name="connsiteY37" fmla="*/ 1071515 h 3249205"/>
              <a:gd name="connsiteX38" fmla="*/ 247748 w 2890837"/>
              <a:gd name="connsiteY38" fmla="*/ 1102616 h 3249205"/>
              <a:gd name="connsiteX39" fmla="*/ 246094 w 2890837"/>
              <a:gd name="connsiteY39" fmla="*/ 1136574 h 3249205"/>
              <a:gd name="connsiteX40" fmla="*/ 245433 w 2890837"/>
              <a:gd name="connsiteY40" fmla="*/ 1173895 h 3249205"/>
              <a:gd name="connsiteX41" fmla="*/ 245268 w 2890837"/>
              <a:gd name="connsiteY41" fmla="*/ 1214914 h 3249205"/>
              <a:gd name="connsiteX42" fmla="*/ 245764 w 2890837"/>
              <a:gd name="connsiteY42" fmla="*/ 1259632 h 3249205"/>
              <a:gd name="connsiteX43" fmla="*/ 246756 w 2890837"/>
              <a:gd name="connsiteY43" fmla="*/ 1308216 h 3249205"/>
              <a:gd name="connsiteX44" fmla="*/ 247748 w 2890837"/>
              <a:gd name="connsiteY44" fmla="*/ 1361507 h 3249205"/>
              <a:gd name="connsiteX45" fmla="*/ 248905 w 2890837"/>
              <a:gd name="connsiteY45" fmla="*/ 1419506 h 3249205"/>
              <a:gd name="connsiteX46" fmla="*/ 249897 w 2890837"/>
              <a:gd name="connsiteY46" fmla="*/ 1482380 h 3249205"/>
              <a:gd name="connsiteX47" fmla="*/ 250723 w 2890837"/>
              <a:gd name="connsiteY47" fmla="*/ 1550801 h 3249205"/>
              <a:gd name="connsiteX48" fmla="*/ 251054 w 2890837"/>
              <a:gd name="connsiteY48" fmla="*/ 1624603 h 3249205"/>
              <a:gd name="connsiteX49" fmla="*/ 250723 w 2890837"/>
              <a:gd name="connsiteY49" fmla="*/ 1698403 h 3249205"/>
              <a:gd name="connsiteX50" fmla="*/ 249897 w 2890837"/>
              <a:gd name="connsiteY50" fmla="*/ 1766825 h 3249205"/>
              <a:gd name="connsiteX51" fmla="*/ 248905 w 2890837"/>
              <a:gd name="connsiteY51" fmla="*/ 1829699 h 3249205"/>
              <a:gd name="connsiteX52" fmla="*/ 247748 w 2890837"/>
              <a:gd name="connsiteY52" fmla="*/ 1887697 h 3249205"/>
              <a:gd name="connsiteX53" fmla="*/ 246756 w 2890837"/>
              <a:gd name="connsiteY53" fmla="*/ 1940988 h 3249205"/>
              <a:gd name="connsiteX54" fmla="*/ 245764 w 2890837"/>
              <a:gd name="connsiteY54" fmla="*/ 1989573 h 3249205"/>
              <a:gd name="connsiteX55" fmla="*/ 245268 w 2890837"/>
              <a:gd name="connsiteY55" fmla="*/ 2034290 h 3249205"/>
              <a:gd name="connsiteX56" fmla="*/ 245433 w 2890837"/>
              <a:gd name="connsiteY56" fmla="*/ 2075310 h 3249205"/>
              <a:gd name="connsiteX57" fmla="*/ 246094 w 2890837"/>
              <a:gd name="connsiteY57" fmla="*/ 2112630 h 3249205"/>
              <a:gd name="connsiteX58" fmla="*/ 247748 w 2890837"/>
              <a:gd name="connsiteY58" fmla="*/ 2146589 h 3249205"/>
              <a:gd name="connsiteX59" fmla="*/ 250393 w 2890837"/>
              <a:gd name="connsiteY59" fmla="*/ 2177690 h 3249205"/>
              <a:gd name="connsiteX60" fmla="*/ 254525 w 2890837"/>
              <a:gd name="connsiteY60" fmla="*/ 2206100 h 3249205"/>
              <a:gd name="connsiteX61" fmla="*/ 259650 w 2890837"/>
              <a:gd name="connsiteY61" fmla="*/ 2232158 h 3249205"/>
              <a:gd name="connsiteX62" fmla="*/ 266593 w 2890837"/>
              <a:gd name="connsiteY62" fmla="*/ 2256198 h 3249205"/>
              <a:gd name="connsiteX63" fmla="*/ 275189 w 2890837"/>
              <a:gd name="connsiteY63" fmla="*/ 2278388 h 3249205"/>
              <a:gd name="connsiteX64" fmla="*/ 285604 w 2890837"/>
              <a:gd name="connsiteY64" fmla="*/ 2299066 h 3249205"/>
              <a:gd name="connsiteX65" fmla="*/ 298167 w 2890837"/>
              <a:gd name="connsiteY65" fmla="*/ 2318567 h 3249205"/>
              <a:gd name="connsiteX66" fmla="*/ 313045 w 2890837"/>
              <a:gd name="connsiteY66" fmla="*/ 2337228 h 3249205"/>
              <a:gd name="connsiteX67" fmla="*/ 330072 w 2890837"/>
              <a:gd name="connsiteY67" fmla="*/ 2355215 h 3249205"/>
              <a:gd name="connsiteX68" fmla="*/ 349909 w 2890837"/>
              <a:gd name="connsiteY68" fmla="*/ 2372699 h 3249205"/>
              <a:gd name="connsiteX69" fmla="*/ 372557 w 2890837"/>
              <a:gd name="connsiteY69" fmla="*/ 2390519 h 3249205"/>
              <a:gd name="connsiteX70" fmla="*/ 397684 w 2890837"/>
              <a:gd name="connsiteY70" fmla="*/ 2408339 h 3249205"/>
              <a:gd name="connsiteX71" fmla="*/ 426282 w 2890837"/>
              <a:gd name="connsiteY71" fmla="*/ 2426663 h 3249205"/>
              <a:gd name="connsiteX72" fmla="*/ 458022 w 2890837"/>
              <a:gd name="connsiteY72" fmla="*/ 2446164 h 3249205"/>
              <a:gd name="connsiteX73" fmla="*/ 493068 w 2890837"/>
              <a:gd name="connsiteY73" fmla="*/ 2466506 h 3249205"/>
              <a:gd name="connsiteX74" fmla="*/ 531750 w 2890837"/>
              <a:gd name="connsiteY74" fmla="*/ 2488360 h 3249205"/>
              <a:gd name="connsiteX75" fmla="*/ 574235 w 2890837"/>
              <a:gd name="connsiteY75" fmla="*/ 2512064 h 3249205"/>
              <a:gd name="connsiteX76" fmla="*/ 620356 w 2890837"/>
              <a:gd name="connsiteY76" fmla="*/ 2537617 h 3249205"/>
              <a:gd name="connsiteX77" fmla="*/ 670942 w 2890837"/>
              <a:gd name="connsiteY77" fmla="*/ 2565691 h 3249205"/>
              <a:gd name="connsiteX78" fmla="*/ 725493 w 2890837"/>
              <a:gd name="connsiteY78" fmla="*/ 2596288 h 3249205"/>
              <a:gd name="connsiteX79" fmla="*/ 784675 w 2890837"/>
              <a:gd name="connsiteY79" fmla="*/ 2629742 h 3249205"/>
              <a:gd name="connsiteX80" fmla="*/ 848154 w 2890837"/>
              <a:gd name="connsiteY80" fmla="*/ 2666559 h 3249205"/>
              <a:gd name="connsiteX81" fmla="*/ 911633 w 2890837"/>
              <a:gd name="connsiteY81" fmla="*/ 2703543 h 3249205"/>
              <a:gd name="connsiteX82" fmla="*/ 969987 w 2890837"/>
              <a:gd name="connsiteY82" fmla="*/ 2738510 h 3249205"/>
              <a:gd name="connsiteX83" fmla="*/ 1023547 w 2890837"/>
              <a:gd name="connsiteY83" fmla="*/ 2770788 h 3249205"/>
              <a:gd name="connsiteX84" fmla="*/ 1072810 w 2890837"/>
              <a:gd name="connsiteY84" fmla="*/ 2800880 h 3249205"/>
              <a:gd name="connsiteX85" fmla="*/ 1118105 w 2890837"/>
              <a:gd name="connsiteY85" fmla="*/ 2828282 h 3249205"/>
              <a:gd name="connsiteX86" fmla="*/ 1159597 w 2890837"/>
              <a:gd name="connsiteY86" fmla="*/ 2853667 h 3249205"/>
              <a:gd name="connsiteX87" fmla="*/ 1197784 w 2890837"/>
              <a:gd name="connsiteY87" fmla="*/ 2876362 h 3249205"/>
              <a:gd name="connsiteX88" fmla="*/ 1232829 w 2890837"/>
              <a:gd name="connsiteY88" fmla="*/ 2896872 h 3249205"/>
              <a:gd name="connsiteX89" fmla="*/ 1265231 w 2890837"/>
              <a:gd name="connsiteY89" fmla="*/ 2914691 h 3249205"/>
              <a:gd name="connsiteX90" fmla="*/ 1295317 w 2890837"/>
              <a:gd name="connsiteY90" fmla="*/ 2930326 h 3249205"/>
              <a:gd name="connsiteX91" fmla="*/ 1323420 w 2890837"/>
              <a:gd name="connsiteY91" fmla="*/ 2943438 h 3249205"/>
              <a:gd name="connsiteX92" fmla="*/ 1349869 w 2890837"/>
              <a:gd name="connsiteY92" fmla="*/ 2954366 h 3249205"/>
              <a:gd name="connsiteX93" fmla="*/ 1374831 w 2890837"/>
              <a:gd name="connsiteY93" fmla="*/ 2962771 h 3249205"/>
              <a:gd name="connsiteX94" fmla="*/ 1398966 w 2890837"/>
              <a:gd name="connsiteY94" fmla="*/ 2968655 h 3249205"/>
              <a:gd name="connsiteX95" fmla="*/ 1422440 w 2890837"/>
              <a:gd name="connsiteY95" fmla="*/ 2972354 h 3249205"/>
              <a:gd name="connsiteX96" fmla="*/ 1445584 w 2890837"/>
              <a:gd name="connsiteY96" fmla="*/ 2973530 h 3249205"/>
              <a:gd name="connsiteX97" fmla="*/ 1468396 w 2890837"/>
              <a:gd name="connsiteY97" fmla="*/ 2972354 h 3249205"/>
              <a:gd name="connsiteX98" fmla="*/ 1491870 w 2890837"/>
              <a:gd name="connsiteY98" fmla="*/ 2968655 h 3249205"/>
              <a:gd name="connsiteX99" fmla="*/ 1516005 w 2890837"/>
              <a:gd name="connsiteY99" fmla="*/ 2962771 h 3249205"/>
              <a:gd name="connsiteX100" fmla="*/ 1540967 w 2890837"/>
              <a:gd name="connsiteY100" fmla="*/ 2954366 h 3249205"/>
              <a:gd name="connsiteX101" fmla="*/ 1567417 w 2890837"/>
              <a:gd name="connsiteY101" fmla="*/ 2943438 h 3249205"/>
              <a:gd name="connsiteX102" fmla="*/ 1595519 w 2890837"/>
              <a:gd name="connsiteY102" fmla="*/ 2930326 h 3249205"/>
              <a:gd name="connsiteX103" fmla="*/ 1625606 w 2890837"/>
              <a:gd name="connsiteY103" fmla="*/ 2914691 h 3249205"/>
              <a:gd name="connsiteX104" fmla="*/ 1658007 w 2890837"/>
              <a:gd name="connsiteY104" fmla="*/ 2896872 h 3249205"/>
              <a:gd name="connsiteX105" fmla="*/ 1693052 w 2890837"/>
              <a:gd name="connsiteY105" fmla="*/ 2876362 h 3249205"/>
              <a:gd name="connsiteX106" fmla="*/ 1731239 w 2890837"/>
              <a:gd name="connsiteY106" fmla="*/ 2853667 h 3249205"/>
              <a:gd name="connsiteX107" fmla="*/ 1772732 w 2890837"/>
              <a:gd name="connsiteY107" fmla="*/ 2828282 h 3249205"/>
              <a:gd name="connsiteX108" fmla="*/ 1818027 w 2890837"/>
              <a:gd name="connsiteY108" fmla="*/ 2800880 h 3249205"/>
              <a:gd name="connsiteX109" fmla="*/ 1867289 w 2890837"/>
              <a:gd name="connsiteY109" fmla="*/ 2770788 h 3249205"/>
              <a:gd name="connsiteX110" fmla="*/ 1920849 w 2890837"/>
              <a:gd name="connsiteY110" fmla="*/ 2738510 h 3249205"/>
              <a:gd name="connsiteX111" fmla="*/ 1979204 w 2890837"/>
              <a:gd name="connsiteY111" fmla="*/ 2703543 h 3249205"/>
              <a:gd name="connsiteX112" fmla="*/ 2042683 w 2890837"/>
              <a:gd name="connsiteY112" fmla="*/ 2666559 h 3249205"/>
              <a:gd name="connsiteX113" fmla="*/ 2106162 w 2890837"/>
              <a:gd name="connsiteY113" fmla="*/ 2629742 h 3249205"/>
              <a:gd name="connsiteX114" fmla="*/ 2165342 w 2890837"/>
              <a:gd name="connsiteY114" fmla="*/ 2596288 h 3249205"/>
              <a:gd name="connsiteX115" fmla="*/ 2219895 w 2890837"/>
              <a:gd name="connsiteY115" fmla="*/ 2565859 h 3249205"/>
              <a:gd name="connsiteX116" fmla="*/ 2270480 w 2890837"/>
              <a:gd name="connsiteY116" fmla="*/ 2537785 h 3249205"/>
              <a:gd name="connsiteX117" fmla="*/ 2316601 w 2890837"/>
              <a:gd name="connsiteY117" fmla="*/ 2512064 h 3249205"/>
              <a:gd name="connsiteX118" fmla="*/ 2359086 w 2890837"/>
              <a:gd name="connsiteY118" fmla="*/ 2488360 h 3249205"/>
              <a:gd name="connsiteX119" fmla="*/ 2397769 w 2890837"/>
              <a:gd name="connsiteY119" fmla="*/ 2466506 h 3249205"/>
              <a:gd name="connsiteX120" fmla="*/ 2432980 w 2890837"/>
              <a:gd name="connsiteY120" fmla="*/ 2446164 h 3249205"/>
              <a:gd name="connsiteX121" fmla="*/ 2464554 w 2890837"/>
              <a:gd name="connsiteY121" fmla="*/ 2426831 h 3249205"/>
              <a:gd name="connsiteX122" fmla="*/ 2493153 w 2890837"/>
              <a:gd name="connsiteY122" fmla="*/ 2408339 h 3249205"/>
              <a:gd name="connsiteX123" fmla="*/ 2518445 w 2890837"/>
              <a:gd name="connsiteY123" fmla="*/ 2390519 h 3249205"/>
              <a:gd name="connsiteX124" fmla="*/ 2540927 w 2890837"/>
              <a:gd name="connsiteY124" fmla="*/ 2372699 h 3249205"/>
              <a:gd name="connsiteX125" fmla="*/ 2560764 w 2890837"/>
              <a:gd name="connsiteY125" fmla="*/ 2355215 h 3249205"/>
              <a:gd name="connsiteX126" fmla="*/ 2577791 w 2890837"/>
              <a:gd name="connsiteY126" fmla="*/ 2337228 h 3249205"/>
              <a:gd name="connsiteX127" fmla="*/ 2592669 w 2890837"/>
              <a:gd name="connsiteY127" fmla="*/ 2318567 h 3249205"/>
              <a:gd name="connsiteX128" fmla="*/ 2605232 w 2890837"/>
              <a:gd name="connsiteY128" fmla="*/ 2299066 h 3249205"/>
              <a:gd name="connsiteX129" fmla="*/ 2615647 w 2890837"/>
              <a:gd name="connsiteY129" fmla="*/ 2278388 h 3249205"/>
              <a:gd name="connsiteX130" fmla="*/ 2624243 w 2890837"/>
              <a:gd name="connsiteY130" fmla="*/ 2256198 h 3249205"/>
              <a:gd name="connsiteX131" fmla="*/ 2631186 w 2890837"/>
              <a:gd name="connsiteY131" fmla="*/ 2232158 h 3249205"/>
              <a:gd name="connsiteX132" fmla="*/ 2636476 w 2890837"/>
              <a:gd name="connsiteY132" fmla="*/ 2206100 h 3249205"/>
              <a:gd name="connsiteX133" fmla="*/ 2640443 w 2890837"/>
              <a:gd name="connsiteY133" fmla="*/ 2177690 h 3249205"/>
              <a:gd name="connsiteX134" fmla="*/ 2643088 w 2890837"/>
              <a:gd name="connsiteY134" fmla="*/ 2146589 h 3249205"/>
              <a:gd name="connsiteX135" fmla="*/ 2644742 w 2890837"/>
              <a:gd name="connsiteY135" fmla="*/ 2112630 h 3249205"/>
              <a:gd name="connsiteX136" fmla="*/ 2645403 w 2890837"/>
              <a:gd name="connsiteY136" fmla="*/ 2075310 h 3249205"/>
              <a:gd name="connsiteX137" fmla="*/ 2645568 w 2890837"/>
              <a:gd name="connsiteY137" fmla="*/ 2034290 h 3249205"/>
              <a:gd name="connsiteX138" fmla="*/ 2645072 w 2890837"/>
              <a:gd name="connsiteY138" fmla="*/ 1989573 h 3249205"/>
              <a:gd name="connsiteX139" fmla="*/ 2644080 w 2890837"/>
              <a:gd name="connsiteY139" fmla="*/ 1940988 h 3249205"/>
              <a:gd name="connsiteX140" fmla="*/ 2643088 w 2890837"/>
              <a:gd name="connsiteY140" fmla="*/ 1887697 h 3249205"/>
              <a:gd name="connsiteX141" fmla="*/ 2641931 w 2890837"/>
              <a:gd name="connsiteY141" fmla="*/ 1829699 h 3249205"/>
              <a:gd name="connsiteX142" fmla="*/ 2640939 w 2890837"/>
              <a:gd name="connsiteY142" fmla="*/ 1766825 h 3249205"/>
              <a:gd name="connsiteX143" fmla="*/ 2640113 w 2890837"/>
              <a:gd name="connsiteY143" fmla="*/ 1698403 h 3249205"/>
              <a:gd name="connsiteX144" fmla="*/ 2639783 w 2890837"/>
              <a:gd name="connsiteY144" fmla="*/ 1624603 h 3249205"/>
              <a:gd name="connsiteX145" fmla="*/ 2640113 w 2890837"/>
              <a:gd name="connsiteY145" fmla="*/ 1550801 h 3249205"/>
              <a:gd name="connsiteX146" fmla="*/ 2640939 w 2890837"/>
              <a:gd name="connsiteY146" fmla="*/ 1482380 h 3249205"/>
              <a:gd name="connsiteX147" fmla="*/ 2641931 w 2890837"/>
              <a:gd name="connsiteY147" fmla="*/ 1419506 h 3249205"/>
              <a:gd name="connsiteX148" fmla="*/ 2643088 w 2890837"/>
              <a:gd name="connsiteY148" fmla="*/ 1361507 h 3249205"/>
              <a:gd name="connsiteX149" fmla="*/ 2644080 w 2890837"/>
              <a:gd name="connsiteY149" fmla="*/ 1308216 h 3249205"/>
              <a:gd name="connsiteX150" fmla="*/ 2645072 w 2890837"/>
              <a:gd name="connsiteY150" fmla="*/ 1259632 h 3249205"/>
              <a:gd name="connsiteX151" fmla="*/ 2645568 w 2890837"/>
              <a:gd name="connsiteY151" fmla="*/ 1214914 h 3249205"/>
              <a:gd name="connsiteX152" fmla="*/ 2645403 w 2890837"/>
              <a:gd name="connsiteY152" fmla="*/ 1173895 h 3249205"/>
              <a:gd name="connsiteX153" fmla="*/ 2644742 w 2890837"/>
              <a:gd name="connsiteY153" fmla="*/ 1136574 h 3249205"/>
              <a:gd name="connsiteX154" fmla="*/ 2643088 w 2890837"/>
              <a:gd name="connsiteY154" fmla="*/ 1102616 h 3249205"/>
              <a:gd name="connsiteX155" fmla="*/ 2640443 w 2890837"/>
              <a:gd name="connsiteY155" fmla="*/ 1071515 h 3249205"/>
              <a:gd name="connsiteX156" fmla="*/ 2636311 w 2890837"/>
              <a:gd name="connsiteY156" fmla="*/ 1043104 h 3249205"/>
              <a:gd name="connsiteX157" fmla="*/ 2631186 w 2890837"/>
              <a:gd name="connsiteY157" fmla="*/ 1017047 h 3249205"/>
              <a:gd name="connsiteX158" fmla="*/ 2624243 w 2890837"/>
              <a:gd name="connsiteY158" fmla="*/ 993007 h 3249205"/>
              <a:gd name="connsiteX159" fmla="*/ 2615647 w 2890837"/>
              <a:gd name="connsiteY159" fmla="*/ 970816 h 3249205"/>
              <a:gd name="connsiteX160" fmla="*/ 2605232 w 2890837"/>
              <a:gd name="connsiteY160" fmla="*/ 950138 h 3249205"/>
              <a:gd name="connsiteX161" fmla="*/ 2592669 w 2890837"/>
              <a:gd name="connsiteY161" fmla="*/ 930637 h 3249205"/>
              <a:gd name="connsiteX162" fmla="*/ 2577791 w 2890837"/>
              <a:gd name="connsiteY162" fmla="*/ 911977 h 3249205"/>
              <a:gd name="connsiteX163" fmla="*/ 2560764 w 2890837"/>
              <a:gd name="connsiteY163" fmla="*/ 893989 h 3249205"/>
              <a:gd name="connsiteX164" fmla="*/ 2540927 w 2890837"/>
              <a:gd name="connsiteY164" fmla="*/ 876505 h 3249205"/>
              <a:gd name="connsiteX165" fmla="*/ 2518279 w 2890837"/>
              <a:gd name="connsiteY165" fmla="*/ 858686 h 3249205"/>
              <a:gd name="connsiteX166" fmla="*/ 2493153 w 2890837"/>
              <a:gd name="connsiteY166" fmla="*/ 840865 h 3249205"/>
              <a:gd name="connsiteX167" fmla="*/ 2464554 w 2890837"/>
              <a:gd name="connsiteY167" fmla="*/ 822541 h 3249205"/>
              <a:gd name="connsiteX168" fmla="*/ 2432814 w 2890837"/>
              <a:gd name="connsiteY168" fmla="*/ 803041 h 3249205"/>
              <a:gd name="connsiteX169" fmla="*/ 2397769 w 2890837"/>
              <a:gd name="connsiteY169" fmla="*/ 782699 h 3249205"/>
              <a:gd name="connsiteX170" fmla="*/ 2359086 w 2890837"/>
              <a:gd name="connsiteY170" fmla="*/ 760845 h 3249205"/>
              <a:gd name="connsiteX171" fmla="*/ 2316601 w 2890837"/>
              <a:gd name="connsiteY171" fmla="*/ 737141 h 3249205"/>
              <a:gd name="connsiteX172" fmla="*/ 2270480 w 2890837"/>
              <a:gd name="connsiteY172" fmla="*/ 711587 h 3249205"/>
              <a:gd name="connsiteX173" fmla="*/ 2219895 w 2890837"/>
              <a:gd name="connsiteY173" fmla="*/ 683513 h 3249205"/>
              <a:gd name="connsiteX174" fmla="*/ 2165342 w 2890837"/>
              <a:gd name="connsiteY174" fmla="*/ 652917 h 3249205"/>
              <a:gd name="connsiteX175" fmla="*/ 2106162 w 2890837"/>
              <a:gd name="connsiteY175" fmla="*/ 619463 h 3249205"/>
              <a:gd name="connsiteX176" fmla="*/ 2042683 w 2890837"/>
              <a:gd name="connsiteY176" fmla="*/ 582646 h 3249205"/>
              <a:gd name="connsiteX177" fmla="*/ 1979204 w 2890837"/>
              <a:gd name="connsiteY177" fmla="*/ 545662 h 3249205"/>
              <a:gd name="connsiteX178" fmla="*/ 1920849 w 2890837"/>
              <a:gd name="connsiteY178" fmla="*/ 510694 h 3249205"/>
              <a:gd name="connsiteX179" fmla="*/ 1867289 w 2890837"/>
              <a:gd name="connsiteY179" fmla="*/ 478417 h 3249205"/>
              <a:gd name="connsiteX180" fmla="*/ 1818027 w 2890837"/>
              <a:gd name="connsiteY180" fmla="*/ 448325 h 3249205"/>
              <a:gd name="connsiteX181" fmla="*/ 1772732 w 2890837"/>
              <a:gd name="connsiteY181" fmla="*/ 420922 h 3249205"/>
              <a:gd name="connsiteX182" fmla="*/ 1731239 w 2890837"/>
              <a:gd name="connsiteY182" fmla="*/ 395538 h 3249205"/>
              <a:gd name="connsiteX183" fmla="*/ 1693052 w 2890837"/>
              <a:gd name="connsiteY183" fmla="*/ 372843 h 3249205"/>
              <a:gd name="connsiteX184" fmla="*/ 1658007 w 2890837"/>
              <a:gd name="connsiteY184" fmla="*/ 352333 h 3249205"/>
              <a:gd name="connsiteX185" fmla="*/ 1625606 w 2890837"/>
              <a:gd name="connsiteY185" fmla="*/ 334513 h 3249205"/>
              <a:gd name="connsiteX186" fmla="*/ 1595519 w 2890837"/>
              <a:gd name="connsiteY186" fmla="*/ 318879 h 3249205"/>
              <a:gd name="connsiteX187" fmla="*/ 1567417 w 2890837"/>
              <a:gd name="connsiteY187" fmla="*/ 305766 h 3249205"/>
              <a:gd name="connsiteX188" fmla="*/ 1540967 w 2890837"/>
              <a:gd name="connsiteY188" fmla="*/ 294839 h 3249205"/>
              <a:gd name="connsiteX189" fmla="*/ 1516005 w 2890837"/>
              <a:gd name="connsiteY189" fmla="*/ 286433 h 3249205"/>
              <a:gd name="connsiteX190" fmla="*/ 1491870 w 2890837"/>
              <a:gd name="connsiteY190" fmla="*/ 280550 h 3249205"/>
              <a:gd name="connsiteX191" fmla="*/ 1468396 w 2890837"/>
              <a:gd name="connsiteY191" fmla="*/ 276851 h 3249205"/>
              <a:gd name="connsiteX192" fmla="*/ 1445618 w 2890837"/>
              <a:gd name="connsiteY192" fmla="*/ 0 h 3249205"/>
              <a:gd name="connsiteX193" fmla="*/ 1473092 w 2890837"/>
              <a:gd name="connsiteY193" fmla="*/ 1417 h 3249205"/>
              <a:gd name="connsiteX194" fmla="*/ 1501364 w 2890837"/>
              <a:gd name="connsiteY194" fmla="*/ 5872 h 3249205"/>
              <a:gd name="connsiteX195" fmla="*/ 1530431 w 2890837"/>
              <a:gd name="connsiteY195" fmla="*/ 12958 h 3249205"/>
              <a:gd name="connsiteX196" fmla="*/ 1560494 w 2890837"/>
              <a:gd name="connsiteY196" fmla="*/ 23081 h 3249205"/>
              <a:gd name="connsiteX197" fmla="*/ 1592350 w 2890837"/>
              <a:gd name="connsiteY197" fmla="*/ 36242 h 3249205"/>
              <a:gd name="connsiteX198" fmla="*/ 1626195 w 2890837"/>
              <a:gd name="connsiteY198" fmla="*/ 52034 h 3249205"/>
              <a:gd name="connsiteX199" fmla="*/ 1662430 w 2890837"/>
              <a:gd name="connsiteY199" fmla="*/ 70864 h 3249205"/>
              <a:gd name="connsiteX200" fmla="*/ 1701453 w 2890837"/>
              <a:gd name="connsiteY200" fmla="*/ 92325 h 3249205"/>
              <a:gd name="connsiteX201" fmla="*/ 1743660 w 2890837"/>
              <a:gd name="connsiteY201" fmla="*/ 117027 h 3249205"/>
              <a:gd name="connsiteX202" fmla="*/ 1789651 w 2890837"/>
              <a:gd name="connsiteY202" fmla="*/ 144360 h 3249205"/>
              <a:gd name="connsiteX203" fmla="*/ 1839624 w 2890837"/>
              <a:gd name="connsiteY203" fmla="*/ 174932 h 3249205"/>
              <a:gd name="connsiteX204" fmla="*/ 1894175 w 2890837"/>
              <a:gd name="connsiteY204" fmla="*/ 207935 h 3249205"/>
              <a:gd name="connsiteX205" fmla="*/ 1953505 w 2890837"/>
              <a:gd name="connsiteY205" fmla="*/ 244176 h 3249205"/>
              <a:gd name="connsiteX206" fmla="*/ 2018011 w 2890837"/>
              <a:gd name="connsiteY206" fmla="*/ 283050 h 3249205"/>
              <a:gd name="connsiteX207" fmla="*/ 2088291 w 2890837"/>
              <a:gd name="connsiteY207" fmla="*/ 325164 h 3249205"/>
              <a:gd name="connsiteX208" fmla="*/ 2164743 w 2890837"/>
              <a:gd name="connsiteY208" fmla="*/ 369706 h 3249205"/>
              <a:gd name="connsiteX209" fmla="*/ 2241195 w 2890837"/>
              <a:gd name="connsiteY209" fmla="*/ 414047 h 3249205"/>
              <a:gd name="connsiteX210" fmla="*/ 2312470 w 2890837"/>
              <a:gd name="connsiteY210" fmla="*/ 454338 h 3249205"/>
              <a:gd name="connsiteX211" fmla="*/ 2378171 w 2890837"/>
              <a:gd name="connsiteY211" fmla="*/ 491187 h 3249205"/>
              <a:gd name="connsiteX212" fmla="*/ 2439094 w 2890837"/>
              <a:gd name="connsiteY212" fmla="*/ 524999 h 3249205"/>
              <a:gd name="connsiteX213" fmla="*/ 2494641 w 2890837"/>
              <a:gd name="connsiteY213" fmla="*/ 555775 h 3249205"/>
              <a:gd name="connsiteX214" fmla="*/ 2545808 w 2890837"/>
              <a:gd name="connsiteY214" fmla="*/ 584323 h 3249205"/>
              <a:gd name="connsiteX215" fmla="*/ 2592396 w 2890837"/>
              <a:gd name="connsiteY215" fmla="*/ 610643 h 3249205"/>
              <a:gd name="connsiteX216" fmla="*/ 2634604 w 2890837"/>
              <a:gd name="connsiteY216" fmla="*/ 635142 h 3249205"/>
              <a:gd name="connsiteX217" fmla="*/ 2672830 w 2890837"/>
              <a:gd name="connsiteY217" fmla="*/ 658628 h 3249205"/>
              <a:gd name="connsiteX218" fmla="*/ 2707273 w 2890837"/>
              <a:gd name="connsiteY218" fmla="*/ 680697 h 3249205"/>
              <a:gd name="connsiteX219" fmla="*/ 2737535 w 2890837"/>
              <a:gd name="connsiteY219" fmla="*/ 702159 h 3249205"/>
              <a:gd name="connsiteX220" fmla="*/ 2764811 w 2890837"/>
              <a:gd name="connsiteY220" fmla="*/ 723620 h 3249205"/>
              <a:gd name="connsiteX221" fmla="*/ 2788702 w 2890837"/>
              <a:gd name="connsiteY221" fmla="*/ 744677 h 3249205"/>
              <a:gd name="connsiteX222" fmla="*/ 2809209 w 2890837"/>
              <a:gd name="connsiteY222" fmla="*/ 766341 h 3249205"/>
              <a:gd name="connsiteX223" fmla="*/ 2827127 w 2890837"/>
              <a:gd name="connsiteY223" fmla="*/ 788815 h 3249205"/>
              <a:gd name="connsiteX224" fmla="*/ 2842258 w 2890837"/>
              <a:gd name="connsiteY224" fmla="*/ 812301 h 3249205"/>
              <a:gd name="connsiteX225" fmla="*/ 2854801 w 2890837"/>
              <a:gd name="connsiteY225" fmla="*/ 837205 h 3249205"/>
              <a:gd name="connsiteX226" fmla="*/ 2865154 w 2890837"/>
              <a:gd name="connsiteY226" fmla="*/ 863931 h 3249205"/>
              <a:gd name="connsiteX227" fmla="*/ 2873516 w 2890837"/>
              <a:gd name="connsiteY227" fmla="*/ 892884 h 3249205"/>
              <a:gd name="connsiteX228" fmla="*/ 2879688 w 2890837"/>
              <a:gd name="connsiteY228" fmla="*/ 924266 h 3249205"/>
              <a:gd name="connsiteX229" fmla="*/ 2884665 w 2890837"/>
              <a:gd name="connsiteY229" fmla="*/ 958483 h 3249205"/>
              <a:gd name="connsiteX230" fmla="*/ 2887850 w 2890837"/>
              <a:gd name="connsiteY230" fmla="*/ 995940 h 3249205"/>
              <a:gd name="connsiteX231" fmla="*/ 2889842 w 2890837"/>
              <a:gd name="connsiteY231" fmla="*/ 1036838 h 3249205"/>
              <a:gd name="connsiteX232" fmla="*/ 2890638 w 2890837"/>
              <a:gd name="connsiteY232" fmla="*/ 1081786 h 3249205"/>
              <a:gd name="connsiteX233" fmla="*/ 2890837 w 2890837"/>
              <a:gd name="connsiteY233" fmla="*/ 1131188 h 3249205"/>
              <a:gd name="connsiteX234" fmla="*/ 2890240 w 2890837"/>
              <a:gd name="connsiteY234" fmla="*/ 1185045 h 3249205"/>
              <a:gd name="connsiteX235" fmla="*/ 2889045 w 2890837"/>
              <a:gd name="connsiteY235" fmla="*/ 1243558 h 3249205"/>
              <a:gd name="connsiteX236" fmla="*/ 2887850 w 2890837"/>
              <a:gd name="connsiteY236" fmla="*/ 1307740 h 3249205"/>
              <a:gd name="connsiteX237" fmla="*/ 2886457 w 2890837"/>
              <a:gd name="connsiteY237" fmla="*/ 1377592 h 3249205"/>
              <a:gd name="connsiteX238" fmla="*/ 2885262 w 2890837"/>
              <a:gd name="connsiteY238" fmla="*/ 1453315 h 3249205"/>
              <a:gd name="connsiteX239" fmla="*/ 2884267 w 2890837"/>
              <a:gd name="connsiteY239" fmla="*/ 1535719 h 3249205"/>
              <a:gd name="connsiteX240" fmla="*/ 2883869 w 2890837"/>
              <a:gd name="connsiteY240" fmla="*/ 1624603 h 3249205"/>
              <a:gd name="connsiteX241" fmla="*/ 2884267 w 2890837"/>
              <a:gd name="connsiteY241" fmla="*/ 1713486 h 3249205"/>
              <a:gd name="connsiteX242" fmla="*/ 2885262 w 2890837"/>
              <a:gd name="connsiteY242" fmla="*/ 1795891 h 3249205"/>
              <a:gd name="connsiteX243" fmla="*/ 2886457 w 2890837"/>
              <a:gd name="connsiteY243" fmla="*/ 1871614 h 3249205"/>
              <a:gd name="connsiteX244" fmla="*/ 2887850 w 2890837"/>
              <a:gd name="connsiteY244" fmla="*/ 1941465 h 3249205"/>
              <a:gd name="connsiteX245" fmla="*/ 2889045 w 2890837"/>
              <a:gd name="connsiteY245" fmla="*/ 2005647 h 3249205"/>
              <a:gd name="connsiteX246" fmla="*/ 2890240 w 2890837"/>
              <a:gd name="connsiteY246" fmla="*/ 2064161 h 3249205"/>
              <a:gd name="connsiteX247" fmla="*/ 2890837 w 2890837"/>
              <a:gd name="connsiteY247" fmla="*/ 2118017 h 3249205"/>
              <a:gd name="connsiteX248" fmla="*/ 2890638 w 2890837"/>
              <a:gd name="connsiteY248" fmla="*/ 2167419 h 3249205"/>
              <a:gd name="connsiteX249" fmla="*/ 2889842 w 2890837"/>
              <a:gd name="connsiteY249" fmla="*/ 2212367 h 3249205"/>
              <a:gd name="connsiteX250" fmla="*/ 2887850 w 2890837"/>
              <a:gd name="connsiteY250" fmla="*/ 2253265 h 3249205"/>
              <a:gd name="connsiteX251" fmla="*/ 2884665 w 2890837"/>
              <a:gd name="connsiteY251" fmla="*/ 2290722 h 3249205"/>
              <a:gd name="connsiteX252" fmla="*/ 2879887 w 2890837"/>
              <a:gd name="connsiteY252" fmla="*/ 2324939 h 3249205"/>
              <a:gd name="connsiteX253" fmla="*/ 2873516 w 2890837"/>
              <a:gd name="connsiteY253" fmla="*/ 2356322 h 3249205"/>
              <a:gd name="connsiteX254" fmla="*/ 2865154 w 2890837"/>
              <a:gd name="connsiteY254" fmla="*/ 2385275 h 3249205"/>
              <a:gd name="connsiteX255" fmla="*/ 2854801 w 2890837"/>
              <a:gd name="connsiteY255" fmla="*/ 2412000 h 3249205"/>
              <a:gd name="connsiteX256" fmla="*/ 2842258 w 2890837"/>
              <a:gd name="connsiteY256" fmla="*/ 2436904 h 3249205"/>
              <a:gd name="connsiteX257" fmla="*/ 2827127 w 2890837"/>
              <a:gd name="connsiteY257" fmla="*/ 2460390 h 3249205"/>
              <a:gd name="connsiteX258" fmla="*/ 2809209 w 2890837"/>
              <a:gd name="connsiteY258" fmla="*/ 2482864 h 3249205"/>
              <a:gd name="connsiteX259" fmla="*/ 2788702 w 2890837"/>
              <a:gd name="connsiteY259" fmla="*/ 2504528 h 3249205"/>
              <a:gd name="connsiteX260" fmla="*/ 2764811 w 2890837"/>
              <a:gd name="connsiteY260" fmla="*/ 2525585 h 3249205"/>
              <a:gd name="connsiteX261" fmla="*/ 2737734 w 2890837"/>
              <a:gd name="connsiteY261" fmla="*/ 2547046 h 3249205"/>
              <a:gd name="connsiteX262" fmla="*/ 2707273 w 2890837"/>
              <a:gd name="connsiteY262" fmla="*/ 2568508 h 3249205"/>
              <a:gd name="connsiteX263" fmla="*/ 2672830 w 2890837"/>
              <a:gd name="connsiteY263" fmla="*/ 2590779 h 3249205"/>
              <a:gd name="connsiteX264" fmla="*/ 2634803 w 2890837"/>
              <a:gd name="connsiteY264" fmla="*/ 2614063 h 3249205"/>
              <a:gd name="connsiteX265" fmla="*/ 2592396 w 2890837"/>
              <a:gd name="connsiteY265" fmla="*/ 2638562 h 3249205"/>
              <a:gd name="connsiteX266" fmla="*/ 2545808 w 2890837"/>
              <a:gd name="connsiteY266" fmla="*/ 2664883 h 3249205"/>
              <a:gd name="connsiteX267" fmla="*/ 2494641 w 2890837"/>
              <a:gd name="connsiteY267" fmla="*/ 2693431 h 3249205"/>
              <a:gd name="connsiteX268" fmla="*/ 2439094 w 2890837"/>
              <a:gd name="connsiteY268" fmla="*/ 2724408 h 3249205"/>
              <a:gd name="connsiteX269" fmla="*/ 2378171 w 2890837"/>
              <a:gd name="connsiteY269" fmla="*/ 2758220 h 3249205"/>
              <a:gd name="connsiteX270" fmla="*/ 2312470 w 2890837"/>
              <a:gd name="connsiteY270" fmla="*/ 2794867 h 3249205"/>
              <a:gd name="connsiteX271" fmla="*/ 2241195 w 2890837"/>
              <a:gd name="connsiteY271" fmla="*/ 2835158 h 3249205"/>
              <a:gd name="connsiteX272" fmla="*/ 2164743 w 2890837"/>
              <a:gd name="connsiteY272" fmla="*/ 2879499 h 3249205"/>
              <a:gd name="connsiteX273" fmla="*/ 2088291 w 2890837"/>
              <a:gd name="connsiteY273" fmla="*/ 2924042 h 3249205"/>
              <a:gd name="connsiteX274" fmla="*/ 2018011 w 2890837"/>
              <a:gd name="connsiteY274" fmla="*/ 2966155 h 3249205"/>
              <a:gd name="connsiteX275" fmla="*/ 1953505 w 2890837"/>
              <a:gd name="connsiteY275" fmla="*/ 3005029 h 3249205"/>
              <a:gd name="connsiteX276" fmla="*/ 1894175 w 2890837"/>
              <a:gd name="connsiteY276" fmla="*/ 3041271 h 3249205"/>
              <a:gd name="connsiteX277" fmla="*/ 1839624 w 2890837"/>
              <a:gd name="connsiteY277" fmla="*/ 3074273 h 3249205"/>
              <a:gd name="connsiteX278" fmla="*/ 1789651 w 2890837"/>
              <a:gd name="connsiteY278" fmla="*/ 3104846 h 3249205"/>
              <a:gd name="connsiteX279" fmla="*/ 1743660 w 2890837"/>
              <a:gd name="connsiteY279" fmla="*/ 3132179 h 3249205"/>
              <a:gd name="connsiteX280" fmla="*/ 1701453 w 2890837"/>
              <a:gd name="connsiteY280" fmla="*/ 3156880 h 3249205"/>
              <a:gd name="connsiteX281" fmla="*/ 1662430 w 2890837"/>
              <a:gd name="connsiteY281" fmla="*/ 3178341 h 3249205"/>
              <a:gd name="connsiteX282" fmla="*/ 1626195 w 2890837"/>
              <a:gd name="connsiteY282" fmla="*/ 3197171 h 3249205"/>
              <a:gd name="connsiteX283" fmla="*/ 1592350 w 2890837"/>
              <a:gd name="connsiteY283" fmla="*/ 3212963 h 3249205"/>
              <a:gd name="connsiteX284" fmla="*/ 1560494 w 2890837"/>
              <a:gd name="connsiteY284" fmla="*/ 3226124 h 3249205"/>
              <a:gd name="connsiteX285" fmla="*/ 1530431 w 2890837"/>
              <a:gd name="connsiteY285" fmla="*/ 3236247 h 3249205"/>
              <a:gd name="connsiteX286" fmla="*/ 1501364 w 2890837"/>
              <a:gd name="connsiteY286" fmla="*/ 3243334 h 3249205"/>
              <a:gd name="connsiteX287" fmla="*/ 1473092 w 2890837"/>
              <a:gd name="connsiteY287" fmla="*/ 3247788 h 3249205"/>
              <a:gd name="connsiteX288" fmla="*/ 1445618 w 2890837"/>
              <a:gd name="connsiteY288" fmla="*/ 3249205 h 3249205"/>
              <a:gd name="connsiteX289" fmla="*/ 1417744 w 2890837"/>
              <a:gd name="connsiteY289" fmla="*/ 3247788 h 3249205"/>
              <a:gd name="connsiteX290" fmla="*/ 1389473 w 2890837"/>
              <a:gd name="connsiteY290" fmla="*/ 3243334 h 3249205"/>
              <a:gd name="connsiteX291" fmla="*/ 1360406 w 2890837"/>
              <a:gd name="connsiteY291" fmla="*/ 3236247 h 3249205"/>
              <a:gd name="connsiteX292" fmla="*/ 1330342 w 2890837"/>
              <a:gd name="connsiteY292" fmla="*/ 3226124 h 3249205"/>
              <a:gd name="connsiteX293" fmla="*/ 1298488 w 2890837"/>
              <a:gd name="connsiteY293" fmla="*/ 3212963 h 3249205"/>
              <a:gd name="connsiteX294" fmla="*/ 1264642 w 2890837"/>
              <a:gd name="connsiteY294" fmla="*/ 3197171 h 3249205"/>
              <a:gd name="connsiteX295" fmla="*/ 1228407 w 2890837"/>
              <a:gd name="connsiteY295" fmla="*/ 3178341 h 3249205"/>
              <a:gd name="connsiteX296" fmla="*/ 1189384 w 2890837"/>
              <a:gd name="connsiteY296" fmla="*/ 3156880 h 3249205"/>
              <a:gd name="connsiteX297" fmla="*/ 1147176 w 2890837"/>
              <a:gd name="connsiteY297" fmla="*/ 3132179 h 3249205"/>
              <a:gd name="connsiteX298" fmla="*/ 1101186 w 2890837"/>
              <a:gd name="connsiteY298" fmla="*/ 3104846 h 3249205"/>
              <a:gd name="connsiteX299" fmla="*/ 1051214 w 2890837"/>
              <a:gd name="connsiteY299" fmla="*/ 3074273 h 3249205"/>
              <a:gd name="connsiteX300" fmla="*/ 996662 w 2890837"/>
              <a:gd name="connsiteY300" fmla="*/ 3041271 h 3249205"/>
              <a:gd name="connsiteX301" fmla="*/ 937332 w 2890837"/>
              <a:gd name="connsiteY301" fmla="*/ 3005029 h 3249205"/>
              <a:gd name="connsiteX302" fmla="*/ 872826 w 2890837"/>
              <a:gd name="connsiteY302" fmla="*/ 2966155 h 3249205"/>
              <a:gd name="connsiteX303" fmla="*/ 802546 w 2890837"/>
              <a:gd name="connsiteY303" fmla="*/ 2924042 h 3249205"/>
              <a:gd name="connsiteX304" fmla="*/ 726094 w 2890837"/>
              <a:gd name="connsiteY304" fmla="*/ 2879499 h 3249205"/>
              <a:gd name="connsiteX305" fmla="*/ 649642 w 2890837"/>
              <a:gd name="connsiteY305" fmla="*/ 2835158 h 3249205"/>
              <a:gd name="connsiteX306" fmla="*/ 578366 w 2890837"/>
              <a:gd name="connsiteY306" fmla="*/ 2794867 h 3249205"/>
              <a:gd name="connsiteX307" fmla="*/ 512666 w 2890837"/>
              <a:gd name="connsiteY307" fmla="*/ 2758018 h 3249205"/>
              <a:gd name="connsiteX308" fmla="*/ 451743 w 2890837"/>
              <a:gd name="connsiteY308" fmla="*/ 2724206 h 3249205"/>
              <a:gd name="connsiteX309" fmla="*/ 396196 w 2890837"/>
              <a:gd name="connsiteY309" fmla="*/ 2693431 h 3249205"/>
              <a:gd name="connsiteX310" fmla="*/ 345029 w 2890837"/>
              <a:gd name="connsiteY310" fmla="*/ 2664883 h 3249205"/>
              <a:gd name="connsiteX311" fmla="*/ 298441 w 2890837"/>
              <a:gd name="connsiteY311" fmla="*/ 2638562 h 3249205"/>
              <a:gd name="connsiteX312" fmla="*/ 256233 w 2890837"/>
              <a:gd name="connsiteY312" fmla="*/ 2614063 h 3249205"/>
              <a:gd name="connsiteX313" fmla="*/ 218007 w 2890837"/>
              <a:gd name="connsiteY313" fmla="*/ 2590577 h 3249205"/>
              <a:gd name="connsiteX314" fmla="*/ 183564 w 2890837"/>
              <a:gd name="connsiteY314" fmla="*/ 2568508 h 3249205"/>
              <a:gd name="connsiteX315" fmla="*/ 153302 w 2890837"/>
              <a:gd name="connsiteY315" fmla="*/ 2547046 h 3249205"/>
              <a:gd name="connsiteX316" fmla="*/ 126026 w 2890837"/>
              <a:gd name="connsiteY316" fmla="*/ 2525585 h 3249205"/>
              <a:gd name="connsiteX317" fmla="*/ 102135 w 2890837"/>
              <a:gd name="connsiteY317" fmla="*/ 2504528 h 3249205"/>
              <a:gd name="connsiteX318" fmla="*/ 81628 w 2890837"/>
              <a:gd name="connsiteY318" fmla="*/ 2482864 h 3249205"/>
              <a:gd name="connsiteX319" fmla="*/ 63710 w 2890837"/>
              <a:gd name="connsiteY319" fmla="*/ 2460390 h 3249205"/>
              <a:gd name="connsiteX320" fmla="*/ 48579 w 2890837"/>
              <a:gd name="connsiteY320" fmla="*/ 2436904 h 3249205"/>
              <a:gd name="connsiteX321" fmla="*/ 36036 w 2890837"/>
              <a:gd name="connsiteY321" fmla="*/ 2412000 h 3249205"/>
              <a:gd name="connsiteX322" fmla="*/ 25683 w 2890837"/>
              <a:gd name="connsiteY322" fmla="*/ 2385275 h 3249205"/>
              <a:gd name="connsiteX323" fmla="*/ 17321 w 2890837"/>
              <a:gd name="connsiteY323" fmla="*/ 2356322 h 3249205"/>
              <a:gd name="connsiteX324" fmla="*/ 11149 w 2890837"/>
              <a:gd name="connsiteY324" fmla="*/ 2324939 h 3249205"/>
              <a:gd name="connsiteX325" fmla="*/ 6172 w 2890837"/>
              <a:gd name="connsiteY325" fmla="*/ 2290722 h 3249205"/>
              <a:gd name="connsiteX326" fmla="*/ 2986 w 2890837"/>
              <a:gd name="connsiteY326" fmla="*/ 2253265 h 3249205"/>
              <a:gd name="connsiteX327" fmla="*/ 995 w 2890837"/>
              <a:gd name="connsiteY327" fmla="*/ 2212367 h 3249205"/>
              <a:gd name="connsiteX328" fmla="*/ 199 w 2890837"/>
              <a:gd name="connsiteY328" fmla="*/ 2167419 h 3249205"/>
              <a:gd name="connsiteX329" fmla="*/ 0 w 2890837"/>
              <a:gd name="connsiteY329" fmla="*/ 2118017 h 3249205"/>
              <a:gd name="connsiteX330" fmla="*/ 597 w 2890837"/>
              <a:gd name="connsiteY330" fmla="*/ 2064161 h 3249205"/>
              <a:gd name="connsiteX331" fmla="*/ 1792 w 2890837"/>
              <a:gd name="connsiteY331" fmla="*/ 2005647 h 3249205"/>
              <a:gd name="connsiteX332" fmla="*/ 2986 w 2890837"/>
              <a:gd name="connsiteY332" fmla="*/ 1941465 h 3249205"/>
              <a:gd name="connsiteX333" fmla="*/ 4380 w 2890837"/>
              <a:gd name="connsiteY333" fmla="*/ 1871614 h 3249205"/>
              <a:gd name="connsiteX334" fmla="*/ 5575 w 2890837"/>
              <a:gd name="connsiteY334" fmla="*/ 1795891 h 3249205"/>
              <a:gd name="connsiteX335" fmla="*/ 6570 w 2890837"/>
              <a:gd name="connsiteY335" fmla="*/ 1713486 h 3249205"/>
              <a:gd name="connsiteX336" fmla="*/ 6968 w 2890837"/>
              <a:gd name="connsiteY336" fmla="*/ 1624603 h 3249205"/>
              <a:gd name="connsiteX337" fmla="*/ 6570 w 2890837"/>
              <a:gd name="connsiteY337" fmla="*/ 1535719 h 3249205"/>
              <a:gd name="connsiteX338" fmla="*/ 5575 w 2890837"/>
              <a:gd name="connsiteY338" fmla="*/ 1453315 h 3249205"/>
              <a:gd name="connsiteX339" fmla="*/ 4380 w 2890837"/>
              <a:gd name="connsiteY339" fmla="*/ 1377592 h 3249205"/>
              <a:gd name="connsiteX340" fmla="*/ 2986 w 2890837"/>
              <a:gd name="connsiteY340" fmla="*/ 1307740 h 3249205"/>
              <a:gd name="connsiteX341" fmla="*/ 1792 w 2890837"/>
              <a:gd name="connsiteY341" fmla="*/ 1243558 h 3249205"/>
              <a:gd name="connsiteX342" fmla="*/ 597 w 2890837"/>
              <a:gd name="connsiteY342" fmla="*/ 1185045 h 3249205"/>
              <a:gd name="connsiteX343" fmla="*/ 0 w 2890837"/>
              <a:gd name="connsiteY343" fmla="*/ 1131188 h 3249205"/>
              <a:gd name="connsiteX344" fmla="*/ 199 w 2890837"/>
              <a:gd name="connsiteY344" fmla="*/ 1081786 h 3249205"/>
              <a:gd name="connsiteX345" fmla="*/ 995 w 2890837"/>
              <a:gd name="connsiteY345" fmla="*/ 1036838 h 3249205"/>
              <a:gd name="connsiteX346" fmla="*/ 2986 w 2890837"/>
              <a:gd name="connsiteY346" fmla="*/ 995940 h 3249205"/>
              <a:gd name="connsiteX347" fmla="*/ 6172 w 2890837"/>
              <a:gd name="connsiteY347" fmla="*/ 958483 h 3249205"/>
              <a:gd name="connsiteX348" fmla="*/ 10950 w 2890837"/>
              <a:gd name="connsiteY348" fmla="*/ 924266 h 3249205"/>
              <a:gd name="connsiteX349" fmla="*/ 17321 w 2890837"/>
              <a:gd name="connsiteY349" fmla="*/ 892884 h 3249205"/>
              <a:gd name="connsiteX350" fmla="*/ 25683 w 2890837"/>
              <a:gd name="connsiteY350" fmla="*/ 863931 h 3249205"/>
              <a:gd name="connsiteX351" fmla="*/ 36036 w 2890837"/>
              <a:gd name="connsiteY351" fmla="*/ 837205 h 3249205"/>
              <a:gd name="connsiteX352" fmla="*/ 48579 w 2890837"/>
              <a:gd name="connsiteY352" fmla="*/ 812301 h 3249205"/>
              <a:gd name="connsiteX353" fmla="*/ 63710 w 2890837"/>
              <a:gd name="connsiteY353" fmla="*/ 788815 h 3249205"/>
              <a:gd name="connsiteX354" fmla="*/ 81628 w 2890837"/>
              <a:gd name="connsiteY354" fmla="*/ 766341 h 3249205"/>
              <a:gd name="connsiteX355" fmla="*/ 102135 w 2890837"/>
              <a:gd name="connsiteY355" fmla="*/ 744677 h 3249205"/>
              <a:gd name="connsiteX356" fmla="*/ 126026 w 2890837"/>
              <a:gd name="connsiteY356" fmla="*/ 723620 h 3249205"/>
              <a:gd name="connsiteX357" fmla="*/ 153103 w 2890837"/>
              <a:gd name="connsiteY357" fmla="*/ 702159 h 3249205"/>
              <a:gd name="connsiteX358" fmla="*/ 183564 w 2890837"/>
              <a:gd name="connsiteY358" fmla="*/ 680697 h 3249205"/>
              <a:gd name="connsiteX359" fmla="*/ 218007 w 2890837"/>
              <a:gd name="connsiteY359" fmla="*/ 658426 h 3249205"/>
              <a:gd name="connsiteX360" fmla="*/ 256034 w 2890837"/>
              <a:gd name="connsiteY360" fmla="*/ 635142 h 3249205"/>
              <a:gd name="connsiteX361" fmla="*/ 298441 w 2890837"/>
              <a:gd name="connsiteY361" fmla="*/ 610643 h 3249205"/>
              <a:gd name="connsiteX362" fmla="*/ 345029 w 2890837"/>
              <a:gd name="connsiteY362" fmla="*/ 584323 h 3249205"/>
              <a:gd name="connsiteX363" fmla="*/ 396196 w 2890837"/>
              <a:gd name="connsiteY363" fmla="*/ 555775 h 3249205"/>
              <a:gd name="connsiteX364" fmla="*/ 451743 w 2890837"/>
              <a:gd name="connsiteY364" fmla="*/ 524797 h 3249205"/>
              <a:gd name="connsiteX365" fmla="*/ 512666 w 2890837"/>
              <a:gd name="connsiteY365" fmla="*/ 490985 h 3249205"/>
              <a:gd name="connsiteX366" fmla="*/ 578366 w 2890837"/>
              <a:gd name="connsiteY366" fmla="*/ 454338 h 3249205"/>
              <a:gd name="connsiteX367" fmla="*/ 649642 w 2890837"/>
              <a:gd name="connsiteY367" fmla="*/ 414047 h 3249205"/>
              <a:gd name="connsiteX368" fmla="*/ 726094 w 2890837"/>
              <a:gd name="connsiteY368" fmla="*/ 369706 h 3249205"/>
              <a:gd name="connsiteX369" fmla="*/ 802546 w 2890837"/>
              <a:gd name="connsiteY369" fmla="*/ 325164 h 3249205"/>
              <a:gd name="connsiteX370" fmla="*/ 872826 w 2890837"/>
              <a:gd name="connsiteY370" fmla="*/ 283050 h 3249205"/>
              <a:gd name="connsiteX371" fmla="*/ 937332 w 2890837"/>
              <a:gd name="connsiteY371" fmla="*/ 244176 h 3249205"/>
              <a:gd name="connsiteX372" fmla="*/ 996662 w 2890837"/>
              <a:gd name="connsiteY372" fmla="*/ 207935 h 3249205"/>
              <a:gd name="connsiteX373" fmla="*/ 1051214 w 2890837"/>
              <a:gd name="connsiteY373" fmla="*/ 174932 h 3249205"/>
              <a:gd name="connsiteX374" fmla="*/ 1101186 w 2890837"/>
              <a:gd name="connsiteY374" fmla="*/ 144360 h 3249205"/>
              <a:gd name="connsiteX375" fmla="*/ 1147176 w 2890837"/>
              <a:gd name="connsiteY375" fmla="*/ 117027 h 3249205"/>
              <a:gd name="connsiteX376" fmla="*/ 1189384 w 2890837"/>
              <a:gd name="connsiteY376" fmla="*/ 92325 h 3249205"/>
              <a:gd name="connsiteX377" fmla="*/ 1228407 w 2890837"/>
              <a:gd name="connsiteY377" fmla="*/ 70864 h 3249205"/>
              <a:gd name="connsiteX378" fmla="*/ 1264642 w 2890837"/>
              <a:gd name="connsiteY378" fmla="*/ 52034 h 3249205"/>
              <a:gd name="connsiteX379" fmla="*/ 1298488 w 2890837"/>
              <a:gd name="connsiteY379" fmla="*/ 36242 h 3249205"/>
              <a:gd name="connsiteX380" fmla="*/ 1330342 w 2890837"/>
              <a:gd name="connsiteY380" fmla="*/ 23081 h 3249205"/>
              <a:gd name="connsiteX381" fmla="*/ 1360406 w 2890837"/>
              <a:gd name="connsiteY381" fmla="*/ 12958 h 3249205"/>
              <a:gd name="connsiteX382" fmla="*/ 1389473 w 2890837"/>
              <a:gd name="connsiteY382" fmla="*/ 5872 h 3249205"/>
              <a:gd name="connsiteX383" fmla="*/ 1417744 w 2890837"/>
              <a:gd name="connsiteY383" fmla="*/ 1417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90837" h="3249205">
                <a:moveTo>
                  <a:pt x="1445584" y="275674"/>
                </a:moveTo>
                <a:lnTo>
                  <a:pt x="1422440" y="276851"/>
                </a:lnTo>
                <a:lnTo>
                  <a:pt x="1398966" y="280550"/>
                </a:lnTo>
                <a:lnTo>
                  <a:pt x="1374831" y="286433"/>
                </a:lnTo>
                <a:lnTo>
                  <a:pt x="1349869" y="294839"/>
                </a:lnTo>
                <a:lnTo>
                  <a:pt x="1323420" y="305766"/>
                </a:lnTo>
                <a:lnTo>
                  <a:pt x="1295317" y="318879"/>
                </a:lnTo>
                <a:lnTo>
                  <a:pt x="1265231" y="334513"/>
                </a:lnTo>
                <a:lnTo>
                  <a:pt x="1232829" y="352333"/>
                </a:lnTo>
                <a:lnTo>
                  <a:pt x="1197784" y="372843"/>
                </a:lnTo>
                <a:lnTo>
                  <a:pt x="1159597" y="395538"/>
                </a:lnTo>
                <a:lnTo>
                  <a:pt x="1118105" y="420922"/>
                </a:lnTo>
                <a:lnTo>
                  <a:pt x="1072810" y="448325"/>
                </a:lnTo>
                <a:lnTo>
                  <a:pt x="1023547" y="478417"/>
                </a:lnTo>
                <a:lnTo>
                  <a:pt x="969987" y="510694"/>
                </a:lnTo>
                <a:lnTo>
                  <a:pt x="911633" y="545662"/>
                </a:lnTo>
                <a:lnTo>
                  <a:pt x="848154" y="582646"/>
                </a:lnTo>
                <a:lnTo>
                  <a:pt x="784675" y="619463"/>
                </a:lnTo>
                <a:lnTo>
                  <a:pt x="725493" y="652917"/>
                </a:lnTo>
                <a:lnTo>
                  <a:pt x="670942" y="683345"/>
                </a:lnTo>
                <a:lnTo>
                  <a:pt x="620356" y="711420"/>
                </a:lnTo>
                <a:lnTo>
                  <a:pt x="574235" y="737141"/>
                </a:lnTo>
                <a:lnTo>
                  <a:pt x="531750" y="760845"/>
                </a:lnTo>
                <a:lnTo>
                  <a:pt x="493068" y="782699"/>
                </a:lnTo>
                <a:lnTo>
                  <a:pt x="457857" y="803041"/>
                </a:lnTo>
                <a:lnTo>
                  <a:pt x="426282" y="822374"/>
                </a:lnTo>
                <a:lnTo>
                  <a:pt x="397684" y="840865"/>
                </a:lnTo>
                <a:lnTo>
                  <a:pt x="372392" y="858686"/>
                </a:lnTo>
                <a:lnTo>
                  <a:pt x="349909" y="876505"/>
                </a:lnTo>
                <a:lnTo>
                  <a:pt x="330072" y="893989"/>
                </a:lnTo>
                <a:lnTo>
                  <a:pt x="313045" y="911977"/>
                </a:lnTo>
                <a:lnTo>
                  <a:pt x="298167" y="930637"/>
                </a:lnTo>
                <a:lnTo>
                  <a:pt x="285604" y="950138"/>
                </a:lnTo>
                <a:lnTo>
                  <a:pt x="275189" y="970816"/>
                </a:lnTo>
                <a:lnTo>
                  <a:pt x="266593" y="993007"/>
                </a:lnTo>
                <a:lnTo>
                  <a:pt x="259650" y="1017047"/>
                </a:lnTo>
                <a:lnTo>
                  <a:pt x="254360" y="1043104"/>
                </a:lnTo>
                <a:lnTo>
                  <a:pt x="250393" y="1071515"/>
                </a:lnTo>
                <a:lnTo>
                  <a:pt x="247748" y="1102616"/>
                </a:lnTo>
                <a:lnTo>
                  <a:pt x="246094" y="1136574"/>
                </a:lnTo>
                <a:lnTo>
                  <a:pt x="245433" y="1173895"/>
                </a:lnTo>
                <a:lnTo>
                  <a:pt x="245268" y="1214914"/>
                </a:lnTo>
                <a:lnTo>
                  <a:pt x="245764" y="1259632"/>
                </a:lnTo>
                <a:lnTo>
                  <a:pt x="246756" y="1308216"/>
                </a:lnTo>
                <a:lnTo>
                  <a:pt x="247748" y="1361507"/>
                </a:lnTo>
                <a:lnTo>
                  <a:pt x="248905" y="1419506"/>
                </a:lnTo>
                <a:lnTo>
                  <a:pt x="249897" y="1482380"/>
                </a:lnTo>
                <a:lnTo>
                  <a:pt x="250723" y="1550801"/>
                </a:lnTo>
                <a:lnTo>
                  <a:pt x="251054" y="1624603"/>
                </a:lnTo>
                <a:lnTo>
                  <a:pt x="250723" y="1698403"/>
                </a:lnTo>
                <a:lnTo>
                  <a:pt x="249897" y="1766825"/>
                </a:lnTo>
                <a:lnTo>
                  <a:pt x="248905" y="1829699"/>
                </a:lnTo>
                <a:lnTo>
                  <a:pt x="247748" y="1887697"/>
                </a:lnTo>
                <a:lnTo>
                  <a:pt x="246756" y="1940988"/>
                </a:lnTo>
                <a:lnTo>
                  <a:pt x="245764" y="1989573"/>
                </a:lnTo>
                <a:lnTo>
                  <a:pt x="245268" y="2034290"/>
                </a:lnTo>
                <a:lnTo>
                  <a:pt x="245433" y="2075310"/>
                </a:lnTo>
                <a:lnTo>
                  <a:pt x="246094" y="2112630"/>
                </a:lnTo>
                <a:lnTo>
                  <a:pt x="247748" y="2146589"/>
                </a:lnTo>
                <a:lnTo>
                  <a:pt x="250393" y="2177690"/>
                </a:lnTo>
                <a:lnTo>
                  <a:pt x="254525" y="2206100"/>
                </a:lnTo>
                <a:lnTo>
                  <a:pt x="259650" y="2232158"/>
                </a:lnTo>
                <a:lnTo>
                  <a:pt x="266593" y="2256198"/>
                </a:lnTo>
                <a:lnTo>
                  <a:pt x="275189" y="2278388"/>
                </a:lnTo>
                <a:lnTo>
                  <a:pt x="285604" y="2299066"/>
                </a:lnTo>
                <a:lnTo>
                  <a:pt x="298167" y="2318567"/>
                </a:lnTo>
                <a:lnTo>
                  <a:pt x="313045" y="2337228"/>
                </a:lnTo>
                <a:lnTo>
                  <a:pt x="330072" y="2355215"/>
                </a:lnTo>
                <a:lnTo>
                  <a:pt x="349909" y="2372699"/>
                </a:lnTo>
                <a:lnTo>
                  <a:pt x="372557" y="2390519"/>
                </a:lnTo>
                <a:lnTo>
                  <a:pt x="397684" y="2408339"/>
                </a:lnTo>
                <a:lnTo>
                  <a:pt x="426282" y="2426663"/>
                </a:lnTo>
                <a:lnTo>
                  <a:pt x="458022" y="2446164"/>
                </a:lnTo>
                <a:lnTo>
                  <a:pt x="493068" y="2466506"/>
                </a:lnTo>
                <a:lnTo>
                  <a:pt x="531750" y="2488360"/>
                </a:lnTo>
                <a:lnTo>
                  <a:pt x="574235" y="2512064"/>
                </a:lnTo>
                <a:lnTo>
                  <a:pt x="620356" y="2537617"/>
                </a:lnTo>
                <a:lnTo>
                  <a:pt x="670942" y="2565691"/>
                </a:lnTo>
                <a:lnTo>
                  <a:pt x="725493" y="2596288"/>
                </a:lnTo>
                <a:lnTo>
                  <a:pt x="784675" y="2629742"/>
                </a:lnTo>
                <a:lnTo>
                  <a:pt x="848154" y="2666559"/>
                </a:lnTo>
                <a:lnTo>
                  <a:pt x="911633" y="2703543"/>
                </a:lnTo>
                <a:lnTo>
                  <a:pt x="969987" y="2738510"/>
                </a:lnTo>
                <a:lnTo>
                  <a:pt x="1023547" y="2770788"/>
                </a:lnTo>
                <a:lnTo>
                  <a:pt x="1072810" y="2800880"/>
                </a:lnTo>
                <a:lnTo>
                  <a:pt x="1118105" y="2828282"/>
                </a:lnTo>
                <a:lnTo>
                  <a:pt x="1159597" y="2853667"/>
                </a:lnTo>
                <a:lnTo>
                  <a:pt x="1197784" y="2876362"/>
                </a:lnTo>
                <a:lnTo>
                  <a:pt x="1232829" y="2896872"/>
                </a:lnTo>
                <a:lnTo>
                  <a:pt x="1265231" y="2914691"/>
                </a:lnTo>
                <a:lnTo>
                  <a:pt x="1295317" y="2930326"/>
                </a:lnTo>
                <a:lnTo>
                  <a:pt x="1323420" y="2943438"/>
                </a:lnTo>
                <a:lnTo>
                  <a:pt x="1349869" y="2954366"/>
                </a:lnTo>
                <a:lnTo>
                  <a:pt x="1374831" y="2962771"/>
                </a:lnTo>
                <a:lnTo>
                  <a:pt x="1398966" y="2968655"/>
                </a:lnTo>
                <a:lnTo>
                  <a:pt x="1422440" y="2972354"/>
                </a:lnTo>
                <a:lnTo>
                  <a:pt x="1445584" y="2973530"/>
                </a:lnTo>
                <a:lnTo>
                  <a:pt x="1468396" y="2972354"/>
                </a:lnTo>
                <a:lnTo>
                  <a:pt x="1491870" y="2968655"/>
                </a:lnTo>
                <a:lnTo>
                  <a:pt x="1516005" y="2962771"/>
                </a:lnTo>
                <a:lnTo>
                  <a:pt x="1540967" y="2954366"/>
                </a:lnTo>
                <a:lnTo>
                  <a:pt x="1567417" y="2943438"/>
                </a:lnTo>
                <a:lnTo>
                  <a:pt x="1595519" y="2930326"/>
                </a:lnTo>
                <a:lnTo>
                  <a:pt x="1625606" y="2914691"/>
                </a:lnTo>
                <a:lnTo>
                  <a:pt x="1658007" y="2896872"/>
                </a:lnTo>
                <a:lnTo>
                  <a:pt x="1693052" y="2876362"/>
                </a:lnTo>
                <a:lnTo>
                  <a:pt x="1731239" y="2853667"/>
                </a:lnTo>
                <a:lnTo>
                  <a:pt x="1772732" y="2828282"/>
                </a:lnTo>
                <a:lnTo>
                  <a:pt x="1818027" y="2800880"/>
                </a:lnTo>
                <a:lnTo>
                  <a:pt x="1867289" y="2770788"/>
                </a:lnTo>
                <a:lnTo>
                  <a:pt x="1920849" y="2738510"/>
                </a:lnTo>
                <a:lnTo>
                  <a:pt x="1979204" y="2703543"/>
                </a:lnTo>
                <a:lnTo>
                  <a:pt x="2042683" y="2666559"/>
                </a:lnTo>
                <a:lnTo>
                  <a:pt x="2106162" y="2629742"/>
                </a:lnTo>
                <a:lnTo>
                  <a:pt x="2165342" y="2596288"/>
                </a:lnTo>
                <a:lnTo>
                  <a:pt x="2219895" y="2565859"/>
                </a:lnTo>
                <a:lnTo>
                  <a:pt x="2270480" y="2537785"/>
                </a:lnTo>
                <a:lnTo>
                  <a:pt x="2316601" y="2512064"/>
                </a:lnTo>
                <a:lnTo>
                  <a:pt x="2359086" y="2488360"/>
                </a:lnTo>
                <a:lnTo>
                  <a:pt x="2397769" y="2466506"/>
                </a:lnTo>
                <a:lnTo>
                  <a:pt x="2432980" y="2446164"/>
                </a:lnTo>
                <a:lnTo>
                  <a:pt x="2464554" y="2426831"/>
                </a:lnTo>
                <a:lnTo>
                  <a:pt x="2493153" y="2408339"/>
                </a:lnTo>
                <a:lnTo>
                  <a:pt x="2518445" y="2390519"/>
                </a:lnTo>
                <a:lnTo>
                  <a:pt x="2540927" y="2372699"/>
                </a:lnTo>
                <a:lnTo>
                  <a:pt x="2560764" y="2355215"/>
                </a:lnTo>
                <a:lnTo>
                  <a:pt x="2577791" y="2337228"/>
                </a:lnTo>
                <a:lnTo>
                  <a:pt x="2592669" y="2318567"/>
                </a:lnTo>
                <a:lnTo>
                  <a:pt x="2605232" y="2299066"/>
                </a:lnTo>
                <a:lnTo>
                  <a:pt x="2615647" y="2278388"/>
                </a:lnTo>
                <a:lnTo>
                  <a:pt x="2624243" y="2256198"/>
                </a:lnTo>
                <a:lnTo>
                  <a:pt x="2631186" y="2232158"/>
                </a:lnTo>
                <a:lnTo>
                  <a:pt x="2636476" y="2206100"/>
                </a:lnTo>
                <a:lnTo>
                  <a:pt x="2640443" y="2177690"/>
                </a:lnTo>
                <a:lnTo>
                  <a:pt x="2643088" y="2146589"/>
                </a:lnTo>
                <a:lnTo>
                  <a:pt x="2644742" y="2112630"/>
                </a:lnTo>
                <a:lnTo>
                  <a:pt x="2645403" y="2075310"/>
                </a:lnTo>
                <a:lnTo>
                  <a:pt x="2645568" y="2034290"/>
                </a:lnTo>
                <a:lnTo>
                  <a:pt x="2645072" y="1989573"/>
                </a:lnTo>
                <a:lnTo>
                  <a:pt x="2644080" y="1940988"/>
                </a:lnTo>
                <a:lnTo>
                  <a:pt x="2643088" y="1887697"/>
                </a:lnTo>
                <a:lnTo>
                  <a:pt x="2641931" y="1829699"/>
                </a:lnTo>
                <a:lnTo>
                  <a:pt x="2640939" y="1766825"/>
                </a:lnTo>
                <a:lnTo>
                  <a:pt x="2640113" y="1698403"/>
                </a:lnTo>
                <a:lnTo>
                  <a:pt x="2639783" y="1624603"/>
                </a:lnTo>
                <a:lnTo>
                  <a:pt x="2640113" y="1550801"/>
                </a:lnTo>
                <a:lnTo>
                  <a:pt x="2640939" y="1482380"/>
                </a:lnTo>
                <a:lnTo>
                  <a:pt x="2641931" y="1419506"/>
                </a:lnTo>
                <a:lnTo>
                  <a:pt x="2643088" y="1361507"/>
                </a:lnTo>
                <a:lnTo>
                  <a:pt x="2644080" y="1308216"/>
                </a:lnTo>
                <a:lnTo>
                  <a:pt x="2645072" y="1259632"/>
                </a:lnTo>
                <a:lnTo>
                  <a:pt x="2645568" y="1214914"/>
                </a:lnTo>
                <a:lnTo>
                  <a:pt x="2645403" y="1173895"/>
                </a:lnTo>
                <a:lnTo>
                  <a:pt x="2644742" y="1136574"/>
                </a:lnTo>
                <a:lnTo>
                  <a:pt x="2643088" y="1102616"/>
                </a:lnTo>
                <a:lnTo>
                  <a:pt x="2640443" y="1071515"/>
                </a:lnTo>
                <a:lnTo>
                  <a:pt x="2636311" y="1043104"/>
                </a:lnTo>
                <a:lnTo>
                  <a:pt x="2631186" y="1017047"/>
                </a:lnTo>
                <a:lnTo>
                  <a:pt x="2624243" y="993007"/>
                </a:lnTo>
                <a:lnTo>
                  <a:pt x="2615647" y="970816"/>
                </a:lnTo>
                <a:lnTo>
                  <a:pt x="2605232" y="950138"/>
                </a:lnTo>
                <a:lnTo>
                  <a:pt x="2592669" y="930637"/>
                </a:lnTo>
                <a:lnTo>
                  <a:pt x="2577791" y="911977"/>
                </a:lnTo>
                <a:lnTo>
                  <a:pt x="2560764" y="893989"/>
                </a:lnTo>
                <a:lnTo>
                  <a:pt x="2540927" y="876505"/>
                </a:lnTo>
                <a:lnTo>
                  <a:pt x="2518279" y="858686"/>
                </a:lnTo>
                <a:lnTo>
                  <a:pt x="2493153" y="840865"/>
                </a:lnTo>
                <a:lnTo>
                  <a:pt x="2464554" y="822541"/>
                </a:lnTo>
                <a:lnTo>
                  <a:pt x="2432814" y="803041"/>
                </a:lnTo>
                <a:lnTo>
                  <a:pt x="2397769" y="782699"/>
                </a:lnTo>
                <a:lnTo>
                  <a:pt x="2359086" y="760845"/>
                </a:lnTo>
                <a:lnTo>
                  <a:pt x="2316601" y="737141"/>
                </a:lnTo>
                <a:lnTo>
                  <a:pt x="2270480" y="711587"/>
                </a:lnTo>
                <a:lnTo>
                  <a:pt x="2219895" y="683513"/>
                </a:lnTo>
                <a:lnTo>
                  <a:pt x="2165342" y="652917"/>
                </a:lnTo>
                <a:lnTo>
                  <a:pt x="2106162" y="619463"/>
                </a:lnTo>
                <a:lnTo>
                  <a:pt x="2042683" y="582646"/>
                </a:lnTo>
                <a:lnTo>
                  <a:pt x="1979204" y="545662"/>
                </a:lnTo>
                <a:lnTo>
                  <a:pt x="1920849" y="510694"/>
                </a:lnTo>
                <a:lnTo>
                  <a:pt x="1867289" y="478417"/>
                </a:lnTo>
                <a:lnTo>
                  <a:pt x="1818027" y="448325"/>
                </a:lnTo>
                <a:lnTo>
                  <a:pt x="1772732" y="420922"/>
                </a:lnTo>
                <a:lnTo>
                  <a:pt x="1731239" y="395538"/>
                </a:lnTo>
                <a:lnTo>
                  <a:pt x="1693052" y="372843"/>
                </a:lnTo>
                <a:lnTo>
                  <a:pt x="1658007" y="352333"/>
                </a:lnTo>
                <a:lnTo>
                  <a:pt x="1625606" y="334513"/>
                </a:lnTo>
                <a:lnTo>
                  <a:pt x="1595519" y="318879"/>
                </a:lnTo>
                <a:lnTo>
                  <a:pt x="1567417" y="305766"/>
                </a:lnTo>
                <a:lnTo>
                  <a:pt x="1540967" y="294839"/>
                </a:lnTo>
                <a:lnTo>
                  <a:pt x="1516005" y="286433"/>
                </a:lnTo>
                <a:lnTo>
                  <a:pt x="1491870" y="280550"/>
                </a:lnTo>
                <a:lnTo>
                  <a:pt x="1468396" y="276851"/>
                </a:lnTo>
                <a:close/>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close/>
              </a:path>
            </a:pathLst>
          </a:custGeom>
          <a:gradFill>
            <a:gsLst>
              <a:gs pos="200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8" name="图片占位符 8" descr="C:\Users\20848\Desktop\微信图片_20230419212649.jpg微信图片_20230419212649"/>
          <p:cNvPicPr>
            <a:picLocks noGrp="1" noChangeAspect="1"/>
          </p:cNvPicPr>
          <p:nvPr>
            <p:custDataLst>
              <p:tags r:id="rId3"/>
            </p:custDataLst>
          </p:nvPr>
        </p:nvPicPr>
        <p:blipFill>
          <a:blip r:embed="rId20"/>
          <a:srcRect/>
          <a:stretch>
            <a:fillRect/>
          </a:stretch>
        </p:blipFill>
        <p:spPr>
          <a:xfrm>
            <a:off x="6535692" y="2634350"/>
            <a:ext cx="1357745" cy="1357630"/>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pic>
      <p:grpSp>
        <p:nvGrpSpPr>
          <p:cNvPr id="21" name="组合 2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6647442" y="5460290"/>
            <a:ext cx="1171621" cy="327218"/>
            <a:chOff x="9484346" y="5374335"/>
            <a:chExt cx="1171621" cy="327218"/>
          </a:xfrm>
        </p:grpSpPr>
        <p:grpSp>
          <p:nvGrpSpPr>
            <p:cNvPr id="22" name="Group 61"/>
            <p:cNvGrpSpPr/>
            <p:nvPr/>
          </p:nvGrpSpPr>
          <p:grpSpPr>
            <a:xfrm>
              <a:off x="9484346" y="5374335"/>
              <a:ext cx="1171621" cy="327218"/>
              <a:chOff x="1939755" y="9123125"/>
              <a:chExt cx="1545628" cy="431673"/>
            </a:xfrm>
          </p:grpSpPr>
          <p:sp>
            <p:nvSpPr>
              <p:cNvPr id="23" name="Oval 69"/>
              <p:cNvSpPr/>
              <p:nvPr>
                <p:custDataLst>
                  <p:tags r:id="rId11"/>
                </p:custDataLst>
              </p:nvPr>
            </p:nvSpPr>
            <p:spPr>
              <a:xfrm>
                <a:off x="1939755" y="9123125"/>
                <a:ext cx="431675" cy="431671"/>
              </a:xfrm>
              <a:prstGeom prst="ellipse">
                <a:avLst/>
              </a:prstGeom>
              <a:gradFill>
                <a:gsLst>
                  <a:gs pos="0">
                    <a:schemeClr val="accent1"/>
                  </a:gs>
                  <a:gs pos="100000">
                    <a:schemeClr val="accent6"/>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4" name="Oval 67"/>
              <p:cNvSpPr/>
              <p:nvPr>
                <p:custDataLst>
                  <p:tags r:id="rId12"/>
                </p:custDataLst>
              </p:nvPr>
            </p:nvSpPr>
            <p:spPr>
              <a:xfrm>
                <a:off x="2496732" y="9123125"/>
                <a:ext cx="431675" cy="431671"/>
              </a:xfrm>
              <a:prstGeom prst="ellipse">
                <a:avLst/>
              </a:prstGeom>
              <a:gradFill>
                <a:gsLst>
                  <a:gs pos="0">
                    <a:schemeClr val="accent2"/>
                  </a:gs>
                  <a:gs pos="100000">
                    <a:schemeClr val="accent3"/>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5" name="Oval 65"/>
              <p:cNvSpPr/>
              <p:nvPr>
                <p:custDataLst>
                  <p:tags r:id="rId13"/>
                </p:custDataLst>
              </p:nvPr>
            </p:nvSpPr>
            <p:spPr>
              <a:xfrm>
                <a:off x="3053708" y="9123127"/>
                <a:ext cx="431675" cy="431671"/>
              </a:xfrm>
              <a:prstGeom prst="ellipse">
                <a:avLst/>
              </a:prstGeom>
              <a:gradFill>
                <a:gsLst>
                  <a:gs pos="0">
                    <a:schemeClr val="accent3"/>
                  </a:gs>
                  <a:gs pos="100000">
                    <a:schemeClr val="accent5"/>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26" name="Freeform 16"/>
            <p:cNvSpPr/>
            <p:nvPr>
              <p:custDataLst>
                <p:tags r:id="rId4"/>
              </p:custDataLst>
            </p:nvPr>
          </p:nvSpPr>
          <p:spPr bwMode="auto">
            <a:xfrm>
              <a:off x="9967813" y="5439167"/>
              <a:ext cx="204169" cy="208598"/>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27" name="组合 26"/>
            <p:cNvGrpSpPr/>
            <p:nvPr/>
          </p:nvGrpSpPr>
          <p:grpSpPr>
            <a:xfrm>
              <a:off x="10370839" y="5439167"/>
              <a:ext cx="255986" cy="208598"/>
              <a:chOff x="7342981" y="642937"/>
              <a:chExt cx="917575" cy="747713"/>
            </a:xfrm>
            <a:solidFill>
              <a:schemeClr val="bg1"/>
            </a:solidFill>
          </p:grpSpPr>
          <p:sp>
            <p:nvSpPr>
              <p:cNvPr id="28" name="Freeform 21"/>
              <p:cNvSpPr>
                <a:spLocks noEditPoints="1"/>
              </p:cNvSpPr>
              <p:nvPr>
                <p:custDataLst>
                  <p:tags r:id="rId9"/>
                </p:custDataLst>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9" name="Freeform 22"/>
              <p:cNvSpPr>
                <a:spLocks noEditPoints="1"/>
              </p:cNvSpPr>
              <p:nvPr>
                <p:custDataLst>
                  <p:tags r:id="rId10"/>
                </p:custDataLst>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30" name="组合 29"/>
            <p:cNvGrpSpPr/>
            <p:nvPr/>
          </p:nvGrpSpPr>
          <p:grpSpPr>
            <a:xfrm>
              <a:off x="9511011" y="5428245"/>
              <a:ext cx="278130" cy="214355"/>
              <a:chOff x="2624138" y="539750"/>
              <a:chExt cx="996950" cy="768350"/>
            </a:xfrm>
            <a:solidFill>
              <a:schemeClr val="bg1"/>
            </a:solidFill>
          </p:grpSpPr>
          <p:sp>
            <p:nvSpPr>
              <p:cNvPr id="31" name="Freeform 23"/>
              <p:cNvSpPr>
                <a:spLocks noEditPoints="1"/>
              </p:cNvSpPr>
              <p:nvPr>
                <p:custDataLst>
                  <p:tags r:id="rId5"/>
                </p:custDataLst>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2" name="Freeform 24"/>
              <p:cNvSpPr>
                <a:spLocks noEditPoints="1"/>
              </p:cNvSpPr>
              <p:nvPr>
                <p:custDataLst>
                  <p:tags r:id="rId6"/>
                </p:custDataLst>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4" name="Freeform 25"/>
              <p:cNvSpPr/>
              <p:nvPr>
                <p:custDataLst>
                  <p:tags r:id="rId7"/>
                </p:custDataLst>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5" name="Freeform 26"/>
              <p:cNvSpPr/>
              <p:nvPr>
                <p:custDataLst>
                  <p:tags r:id="rId8"/>
                </p:custDataLst>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sp>
        <p:nvSpPr>
          <p:cNvPr id="4" name="Rectangle 16">
            <a:extLst>
              <a:ext uri="{FF2B5EF4-FFF2-40B4-BE49-F238E27FC236}">
                <a16:creationId xmlns:a16="http://schemas.microsoft.com/office/drawing/2014/main" id="{B80CD24B-4EF1-E664-A6FF-0D1D7E547BD6}"/>
              </a:ext>
            </a:extLst>
          </p:cNvPr>
          <p:cNvSpPr/>
          <p:nvPr/>
        </p:nvSpPr>
        <p:spPr>
          <a:xfrm>
            <a:off x="3942142" y="4246715"/>
            <a:ext cx="2231051" cy="1169038"/>
          </a:xfrm>
          <a:prstGeom prst="rect">
            <a:avLst/>
          </a:prstGeom>
        </p:spPr>
        <p:txBody>
          <a:bodyPr wrap="square">
            <a:spAutoFit/>
          </a:bodyPr>
          <a:lstStyle/>
          <a:p>
            <a:pPr algn="ctr">
              <a:lnSpc>
                <a:spcPct val="120000"/>
              </a:lnSpc>
            </a:pPr>
            <a:r>
              <a:rPr lang="zh-CN" alt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温家伟</a:t>
            </a:r>
            <a:endPar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ctr">
              <a:lnSpc>
                <a:spcPct val="120000"/>
              </a:lnSpc>
            </a:pPr>
            <a:r>
              <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202103151422</a:t>
            </a:r>
          </a:p>
          <a:p>
            <a:pPr algn="ctr">
              <a:lnSpc>
                <a:spcPct val="120000"/>
              </a:lnSpc>
            </a:pPr>
            <a:r>
              <a:rPr lang="zh-CN" alt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大数据分析</a:t>
            </a:r>
            <a:r>
              <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2101</a:t>
            </a:r>
            <a:endParaRPr 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 name="Rectangle 16">
            <a:extLst>
              <a:ext uri="{FF2B5EF4-FFF2-40B4-BE49-F238E27FC236}">
                <a16:creationId xmlns:a16="http://schemas.microsoft.com/office/drawing/2014/main" id="{4C59B656-53F4-A436-5A42-5DD183802F78}"/>
              </a:ext>
            </a:extLst>
          </p:cNvPr>
          <p:cNvSpPr/>
          <p:nvPr/>
        </p:nvSpPr>
        <p:spPr>
          <a:xfrm>
            <a:off x="6117467" y="4273608"/>
            <a:ext cx="2231051" cy="1169038"/>
          </a:xfrm>
          <a:prstGeom prst="rect">
            <a:avLst/>
          </a:prstGeom>
        </p:spPr>
        <p:txBody>
          <a:bodyPr wrap="square">
            <a:spAutoFit/>
          </a:bodyPr>
          <a:lstStyle/>
          <a:p>
            <a:pPr algn="ctr">
              <a:lnSpc>
                <a:spcPct val="120000"/>
              </a:lnSpc>
            </a:pPr>
            <a:r>
              <a:rPr lang="zh-CN" alt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周海帆</a:t>
            </a:r>
            <a:endPar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ctr">
              <a:lnSpc>
                <a:spcPct val="120000"/>
              </a:lnSpc>
            </a:pPr>
            <a:r>
              <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202105120127</a:t>
            </a:r>
          </a:p>
          <a:p>
            <a:pPr algn="ctr">
              <a:lnSpc>
                <a:spcPct val="120000"/>
              </a:lnSpc>
            </a:pPr>
            <a:r>
              <a:rPr lang="zh-CN" alt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大数据分析</a:t>
            </a:r>
            <a:r>
              <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2101</a:t>
            </a:r>
            <a:endParaRPr 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4" name="Rectangle 16">
            <a:extLst>
              <a:ext uri="{FF2B5EF4-FFF2-40B4-BE49-F238E27FC236}">
                <a16:creationId xmlns:a16="http://schemas.microsoft.com/office/drawing/2014/main" id="{F0C447F7-84B0-C9E3-E523-20BFF6CEF09A}"/>
              </a:ext>
            </a:extLst>
          </p:cNvPr>
          <p:cNvSpPr/>
          <p:nvPr/>
        </p:nvSpPr>
        <p:spPr>
          <a:xfrm>
            <a:off x="8277466" y="4267408"/>
            <a:ext cx="2231051" cy="1169038"/>
          </a:xfrm>
          <a:prstGeom prst="rect">
            <a:avLst/>
          </a:prstGeom>
        </p:spPr>
        <p:txBody>
          <a:bodyPr wrap="square">
            <a:spAutoFit/>
          </a:bodyPr>
          <a:lstStyle/>
          <a:p>
            <a:pPr algn="ctr">
              <a:lnSpc>
                <a:spcPct val="120000"/>
              </a:lnSpc>
            </a:pPr>
            <a:r>
              <a:rPr lang="zh-CN" alt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王之楚</a:t>
            </a:r>
            <a:endPar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ctr">
              <a:lnSpc>
                <a:spcPct val="120000"/>
              </a:lnSpc>
            </a:pPr>
            <a:r>
              <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202105080116</a:t>
            </a:r>
          </a:p>
          <a:p>
            <a:pPr algn="ctr">
              <a:lnSpc>
                <a:spcPct val="120000"/>
              </a:lnSpc>
            </a:pPr>
            <a:r>
              <a:rPr lang="zh-CN" alt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大数据分析</a:t>
            </a:r>
            <a:r>
              <a:rPr lang="en-US" altLang="zh-CN"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2101</a:t>
            </a:r>
            <a:endParaRPr lang="en-US" sz="200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extLst>
      <p:ext uri="{BB962C8B-B14F-4D97-AF65-F5344CB8AC3E}">
        <p14:creationId xmlns:p14="http://schemas.microsoft.com/office/powerpoint/2010/main" val="3448824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750" fill="hold"/>
                                        <p:tgtEl>
                                          <p:spTgt spid="73"/>
                                        </p:tgtEl>
                                        <p:attrNameLst>
                                          <p:attrName>ppt_x</p:attrName>
                                        </p:attrNameLst>
                                      </p:cBhvr>
                                      <p:tavLst>
                                        <p:tav tm="0">
                                          <p:val>
                                            <p:strVal val="#ppt_x"/>
                                          </p:val>
                                        </p:tav>
                                        <p:tav tm="100000">
                                          <p:val>
                                            <p:strVal val="#ppt_x"/>
                                          </p:val>
                                        </p:tav>
                                      </p:tavLst>
                                    </p:anim>
                                    <p:anim calcmode="lin" valueType="num">
                                      <p:cBhvr additive="base">
                                        <p:cTn id="8" dur="750" fill="hold"/>
                                        <p:tgtEl>
                                          <p:spTgt spid="73"/>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37"/>
                                        </p:tgtEl>
                                        <p:attrNameLst>
                                          <p:attrName>style.visibility</p:attrName>
                                        </p:attrNameLst>
                                      </p:cBhvr>
                                      <p:to>
                                        <p:strVal val="visible"/>
                                      </p:to>
                                    </p:set>
                                    <p:anim calcmode="lin" valueType="num">
                                      <p:cBhvr additive="base">
                                        <p:cTn id="23" dur="750" fill="hold"/>
                                        <p:tgtEl>
                                          <p:spTgt spid="137"/>
                                        </p:tgtEl>
                                        <p:attrNameLst>
                                          <p:attrName>ppt_x</p:attrName>
                                        </p:attrNameLst>
                                      </p:cBhvr>
                                      <p:tavLst>
                                        <p:tav tm="0">
                                          <p:val>
                                            <p:strVal val="1+#ppt_w/2"/>
                                          </p:val>
                                        </p:tav>
                                        <p:tav tm="100000">
                                          <p:val>
                                            <p:strVal val="#ppt_x"/>
                                          </p:val>
                                        </p:tav>
                                      </p:tavLst>
                                    </p:anim>
                                    <p:anim calcmode="lin" valueType="num">
                                      <p:cBhvr additive="base">
                                        <p:cTn id="24" dur="750" fill="hold"/>
                                        <p:tgtEl>
                                          <p:spTgt spid="137"/>
                                        </p:tgtEl>
                                        <p:attrNameLst>
                                          <p:attrName>ppt_y</p:attrName>
                                        </p:attrNameLst>
                                      </p:cBhvr>
                                      <p:tavLst>
                                        <p:tav tm="0">
                                          <p:val>
                                            <p:strVal val="#ppt_y"/>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ppt_x"/>
                                          </p:val>
                                        </p:tav>
                                        <p:tav tm="100000">
                                          <p:val>
                                            <p:strVal val="#ppt_x"/>
                                          </p:val>
                                        </p:tav>
                                      </p:tavLst>
                                    </p:anim>
                                    <p:anim calcmode="lin" valueType="num">
                                      <p:cBhvr additive="base">
                                        <p:cTn id="2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P spid="12" grpId="0" bldLvl="0" animBg="1"/>
      <p:bldP spid="73" grpId="0"/>
      <p:bldP spid="137" grpId="0"/>
      <p:bldP spid="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323977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54"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370155"/>
            <a:ext cx="2368070" cy="337185"/>
            <a:chOff x="469770" y="4001345"/>
            <a:chExt cx="2368070" cy="337185"/>
          </a:xfrm>
        </p:grpSpPr>
        <p:sp>
          <p:nvSpPr>
            <p:cNvPr id="55"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数据规模</a:t>
              </a:r>
            </a:p>
          </p:txBody>
        </p:sp>
        <p:grpSp>
          <p:nvGrpSpPr>
            <p:cNvPr id="57" name="Group 32"/>
            <p:cNvGrpSpPr/>
            <p:nvPr/>
          </p:nvGrpSpPr>
          <p:grpSpPr>
            <a:xfrm>
              <a:off x="469770" y="4025108"/>
              <a:ext cx="241501" cy="240997"/>
              <a:chOff x="8380413" y="4381500"/>
              <a:chExt cx="1520825" cy="1517650"/>
            </a:xfrm>
            <a:solidFill>
              <a:schemeClr val="bg1"/>
            </a:solidFill>
          </p:grpSpPr>
          <p:sp>
            <p:nvSpPr>
              <p:cNvPr id="58"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9"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0"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175" y="2774950"/>
            <a:ext cx="2367915"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sp>
        <p:nvSpPr>
          <p:cNvPr id="69" name="TextBox 50"/>
          <p:cNvSpPr txBox="1"/>
          <p:nvPr/>
        </p:nvSpPr>
        <p:spPr>
          <a:xfrm>
            <a:off x="3864610" y="2421255"/>
            <a:ext cx="6764655" cy="1572354"/>
          </a:xfrm>
          <a:prstGeom prst="rect">
            <a:avLst/>
          </a:prstGeom>
          <a:noFill/>
        </p:spPr>
        <p:txBody>
          <a:bodyPr wrap="square" rtlCol="0">
            <a:spAutoFit/>
          </a:bodyPr>
          <a:lstStyle/>
          <a:p>
            <a:pPr>
              <a:lnSpc>
                <a:spcPct val="150000"/>
              </a:lnSpc>
            </a:pPr>
            <a:r>
              <a:rPr lang="en-US" altLang="zh-CN" sz="1600" dirty="0">
                <a:solidFill>
                  <a:schemeClr val="tx2">
                    <a:lumMod val="50000"/>
                  </a:schemeClr>
                </a:solidFill>
                <a:latin typeface="思源黑体 CN Normal" panose="020B0400000000000000" pitchFamily="34" charset="-122"/>
                <a:ea typeface="思源黑体 CN Normal" panose="020B0400000000000000" pitchFamily="34" charset="-122"/>
              </a:rPr>
              <a:t> </a:t>
            </a:r>
            <a:r>
              <a:rPr lang="en-US" altLang="zh-CN" dirty="0">
                <a:solidFill>
                  <a:schemeClr val="tx2">
                    <a:lumMod val="50000"/>
                  </a:schemeClr>
                </a:solidFill>
                <a:latin typeface="思源黑体 CN Normal" panose="020B0400000000000000" pitchFamily="34" charset="-122"/>
                <a:ea typeface="思源黑体 CN Normal" panose="020B0400000000000000" pitchFamily="34" charset="-122"/>
              </a:rPr>
              <a:t>   </a:t>
            </a:r>
            <a:r>
              <a:rPr lang="en-US" altLang="zh-CN" b="1" dirty="0">
                <a:solidFill>
                  <a:schemeClr val="tx2">
                    <a:lumMod val="50000"/>
                  </a:schemeClr>
                </a:solidFill>
                <a:latin typeface="思源黑体 CN Normal" panose="020B0400000000000000" pitchFamily="34" charset="-122"/>
                <a:ea typeface="思源黑体 CN Normal" panose="020B0400000000000000" pitchFamily="34" charset="-122"/>
              </a:rPr>
              <a:t>数据量：人工智能时代的“</a:t>
            </a:r>
            <a:r>
              <a:rPr lang="en-US" altLang="zh-CN" b="1" dirty="0" err="1">
                <a:solidFill>
                  <a:schemeClr val="tx2">
                    <a:lumMod val="50000"/>
                  </a:schemeClr>
                </a:solidFill>
                <a:latin typeface="思源黑体 CN Normal" panose="020B0400000000000000" pitchFamily="34" charset="-122"/>
                <a:ea typeface="思源黑体 CN Normal" panose="020B0400000000000000" pitchFamily="34" charset="-122"/>
              </a:rPr>
              <a:t>原材料</a:t>
            </a:r>
            <a:r>
              <a:rPr lang="en-US" altLang="zh-CN" b="1" dirty="0">
                <a:solidFill>
                  <a:schemeClr val="tx2">
                    <a:lumMod val="50000"/>
                  </a:schemeClr>
                </a:solidFill>
                <a:latin typeface="思源黑体 CN Normal" panose="020B0400000000000000" pitchFamily="34" charset="-122"/>
                <a:ea typeface="思源黑体 CN Normal" panose="020B0400000000000000" pitchFamily="34" charset="-122"/>
              </a:rPr>
              <a:t>”，</a:t>
            </a:r>
            <a:r>
              <a:rPr lang="en-US" altLang="zh-CN" b="1" dirty="0" err="1">
                <a:solidFill>
                  <a:schemeClr val="tx2">
                    <a:lumMod val="50000"/>
                  </a:schemeClr>
                </a:solidFill>
                <a:latin typeface="思源黑体 CN Normal" panose="020B0400000000000000" pitchFamily="34" charset="-122"/>
                <a:ea typeface="思源黑体 CN Normal" panose="020B0400000000000000" pitchFamily="34" charset="-122"/>
              </a:rPr>
              <a:t>中国具有规模优势</a:t>
            </a:r>
            <a:r>
              <a:rPr lang="zh-CN" altLang="en-US" b="1" dirty="0">
                <a:solidFill>
                  <a:schemeClr val="tx2">
                    <a:lumMod val="50000"/>
                  </a:schemeClr>
                </a:solidFill>
                <a:latin typeface="思源黑体 CN Normal" panose="020B0400000000000000" pitchFamily="34" charset="-122"/>
                <a:ea typeface="思源黑体 CN Normal" panose="020B0400000000000000" pitchFamily="34" charset="-122"/>
              </a:rPr>
              <a:t>。</a:t>
            </a:r>
            <a:endParaRPr lang="zh-CN" altLang="en-US" sz="1600" dirty="0">
              <a:solidFill>
                <a:schemeClr val="tx2">
                  <a:lumMod val="50000"/>
                </a:schemeClr>
              </a:solidFill>
              <a:latin typeface="思源黑体 CN Normal" panose="020B0400000000000000" pitchFamily="34" charset="-122"/>
              <a:ea typeface="思源黑体 CN Normal" panose="020B0400000000000000" pitchFamily="34" charset="-122"/>
            </a:endParaRPr>
          </a:p>
          <a:p>
            <a:pPr>
              <a:lnSpc>
                <a:spcPct val="150000"/>
              </a:lnSpc>
            </a:pPr>
            <a:r>
              <a:rPr lang="en-US" altLang="zh-CN" sz="1600" dirty="0">
                <a:solidFill>
                  <a:schemeClr val="tx2">
                    <a:lumMod val="50000"/>
                  </a:schemeClr>
                </a:solidFill>
                <a:latin typeface="思源黑体 CN Normal" panose="020B0400000000000000" pitchFamily="34" charset="-122"/>
                <a:ea typeface="思源黑体 CN Normal" panose="020B0400000000000000" pitchFamily="34" charset="-122"/>
              </a:rPr>
              <a:t>人工智能需要做到“感知、思考、决策”，首先就是需要足够多、足够好的原始数据对计算机进行训练，犹如培育良驹，得喂足新鲜的牧草。“足够多”代表数据的数量要大，“足够好”代表数据的质量要佳</a:t>
            </a:r>
            <a:r>
              <a:rPr lang="zh-CN" altLang="en-US" sz="1600" dirty="0">
                <a:solidFill>
                  <a:schemeClr val="tx2">
                    <a:lumMod val="50000"/>
                  </a:schemeClr>
                </a:solidFill>
                <a:latin typeface="思源黑体 CN Normal" panose="020B0400000000000000" pitchFamily="34" charset="-122"/>
                <a:ea typeface="思源黑体 CN Normal" panose="020B0400000000000000" pitchFamily="34" charset="-122"/>
              </a:rPr>
              <a: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blinds(horizontal)">
                                      <p:cBhvr>
                                        <p:cTn id="2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387858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43"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998805"/>
            <a:ext cx="2368070" cy="337185"/>
            <a:chOff x="469770" y="4001345"/>
            <a:chExt cx="2368070" cy="337185"/>
          </a:xfrm>
        </p:grpSpPr>
        <p:sp>
          <p:nvSpPr>
            <p:cNvPr id="19" name="TextBox 18"/>
            <p:cNvSpPr txBox="1"/>
            <p:nvPr/>
          </p:nvSpPr>
          <p:spPr>
            <a:xfrm>
              <a:off x="889978" y="4001345"/>
              <a:ext cx="1947862" cy="337185"/>
            </a:xfrm>
            <a:prstGeom prst="rect">
              <a:avLst/>
            </a:prstGeom>
            <a:noFill/>
          </p:spPr>
          <p:txBody>
            <a:bodyPr wrap="square" rtlCol="0">
              <a:spAutoFit/>
            </a:bodyPr>
            <a:lstStyle/>
            <a:p>
              <a:r>
                <a:rPr lang="en-US" sz="1600" dirty="0">
                  <a:solidFill>
                    <a:schemeClr val="bg1"/>
                  </a:solidFill>
                  <a:latin typeface="+mn-ea"/>
                </a:rPr>
                <a:t>AI</a:t>
              </a:r>
              <a:r>
                <a:rPr lang="zh-CN" altLang="en-US" sz="1600" dirty="0">
                  <a:solidFill>
                    <a:schemeClr val="bg1"/>
                  </a:solidFill>
                  <a:latin typeface="+mn-ea"/>
                </a:rPr>
                <a:t>融资</a:t>
              </a:r>
            </a:p>
          </p:txBody>
        </p:sp>
        <p:grpSp>
          <p:nvGrpSpPr>
            <p:cNvPr id="33" name="Group 32"/>
            <p:cNvGrpSpPr/>
            <p:nvPr/>
          </p:nvGrpSpPr>
          <p:grpSpPr>
            <a:xfrm>
              <a:off x="469770" y="4025108"/>
              <a:ext cx="241501" cy="240997"/>
              <a:chOff x="8380413" y="4381500"/>
              <a:chExt cx="1520825" cy="1517650"/>
            </a:xfrm>
            <a:solidFill>
              <a:schemeClr val="bg1"/>
            </a:solidFill>
          </p:grpSpPr>
          <p:sp>
            <p:nvSpPr>
              <p:cNvPr id="3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54"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370155"/>
            <a:ext cx="2368070" cy="337185"/>
            <a:chOff x="469770" y="4001345"/>
            <a:chExt cx="2368070" cy="337185"/>
          </a:xfrm>
        </p:grpSpPr>
        <p:sp>
          <p:nvSpPr>
            <p:cNvPr id="55"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数据规模</a:t>
              </a:r>
            </a:p>
          </p:txBody>
        </p:sp>
        <p:grpSp>
          <p:nvGrpSpPr>
            <p:cNvPr id="57" name="Group 32"/>
            <p:cNvGrpSpPr/>
            <p:nvPr/>
          </p:nvGrpSpPr>
          <p:grpSpPr>
            <a:xfrm>
              <a:off x="469770" y="4025108"/>
              <a:ext cx="241501" cy="240997"/>
              <a:chOff x="8380413" y="4381500"/>
              <a:chExt cx="1520825" cy="1517650"/>
            </a:xfrm>
            <a:solidFill>
              <a:schemeClr val="bg1"/>
            </a:solidFill>
          </p:grpSpPr>
          <p:sp>
            <p:nvSpPr>
              <p:cNvPr id="58"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9"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0"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175" y="2774950"/>
            <a:ext cx="2367915"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sp>
        <p:nvSpPr>
          <p:cNvPr id="69" name="TextBox 50"/>
          <p:cNvSpPr txBox="1"/>
          <p:nvPr/>
        </p:nvSpPr>
        <p:spPr>
          <a:xfrm>
            <a:off x="3886200" y="2625725"/>
            <a:ext cx="6764655" cy="2538095"/>
          </a:xfrm>
          <a:prstGeom prst="rect">
            <a:avLst/>
          </a:prstGeom>
          <a:noFill/>
        </p:spPr>
        <p:txBody>
          <a:bodyPr wrap="square" rtlCol="0">
            <a:spAutoFit/>
          </a:bodyPr>
          <a:lstStyle/>
          <a:p>
            <a:pPr>
              <a:lnSpc>
                <a:spcPct val="150000"/>
              </a:lnSpc>
            </a:pPr>
            <a:r>
              <a:rPr lang="en-US" altLang="zh-CN" sz="1600">
                <a:solidFill>
                  <a:schemeClr val="tx2">
                    <a:lumMod val="50000"/>
                  </a:schemeClr>
                </a:solidFill>
                <a:latin typeface="思源黑体 CN Normal" panose="020B0400000000000000" pitchFamily="34" charset="-122"/>
                <a:ea typeface="思源黑体 CN Normal" panose="020B0400000000000000" pitchFamily="34" charset="-122"/>
              </a:rPr>
              <a:t> </a:t>
            </a:r>
            <a:r>
              <a:rPr lang="en-US" altLang="zh-CN">
                <a:solidFill>
                  <a:schemeClr val="tx2">
                    <a:lumMod val="50000"/>
                  </a:schemeClr>
                </a:solidFill>
                <a:latin typeface="思源黑体 CN Normal" panose="020B0400000000000000" pitchFamily="34" charset="-122"/>
                <a:ea typeface="思源黑体 CN Normal" panose="020B0400000000000000" pitchFamily="34" charset="-122"/>
              </a:rPr>
              <a:t>   </a:t>
            </a:r>
            <a:r>
              <a:rPr b="1">
                <a:solidFill>
                  <a:schemeClr val="tx2">
                    <a:lumMod val="50000"/>
                  </a:schemeClr>
                </a:solidFill>
                <a:latin typeface="思源黑体 CN Normal" panose="020B0400000000000000" pitchFamily="34" charset="-122"/>
                <a:ea typeface="思源黑体 CN Normal" panose="020B0400000000000000" pitchFamily="34" charset="-122"/>
              </a:rPr>
              <a:t>资本：全球投资持续上升，资本主要青睐于中、美、英等国家</a:t>
            </a:r>
            <a:r>
              <a:rPr lang="zh-CN" b="1">
                <a:solidFill>
                  <a:schemeClr val="tx2">
                    <a:lumMod val="50000"/>
                  </a:schemeClr>
                </a:solidFill>
                <a:latin typeface="思源黑体 CN Normal" panose="020B0400000000000000" pitchFamily="34" charset="-122"/>
                <a:ea typeface="思源黑体 CN Normal" panose="020B0400000000000000" pitchFamily="34" charset="-122"/>
              </a:rPr>
              <a:t>。</a:t>
            </a:r>
            <a:r>
              <a:rPr lang="zh-CN">
                <a:solidFill>
                  <a:schemeClr val="tx2">
                    <a:lumMod val="50000"/>
                  </a:schemeClr>
                </a:solidFill>
                <a:latin typeface="思源黑体 CN Normal" panose="020B0400000000000000" pitchFamily="34" charset="-122"/>
                <a:ea typeface="思源黑体 CN Normal" panose="020B0400000000000000" pitchFamily="34" charset="-122"/>
              </a:rPr>
              <a:t>全球人工智能投资市场近年来快速发展，整体融资规模从2015年的63亿美元增长至2021年的668亿美元。全球现有人工智能企业超过11000家，累计融资总额超过2500亿美元。全球大多人工智能企业和融资活动集中在美、中、英等国家。</a:t>
            </a:r>
          </a:p>
          <a:p>
            <a:pPr>
              <a:lnSpc>
                <a:spcPct val="150000"/>
              </a:lnSpc>
            </a:pPr>
            <a:r>
              <a:rPr lang="en-US" altLang="zh-CN" sz="1600" b="1">
                <a:solidFill>
                  <a:schemeClr val="tx2">
                    <a:lumMod val="50000"/>
                  </a:schemeClr>
                </a:solidFill>
                <a:latin typeface="思源黑体 CN Normal" panose="020B0400000000000000" pitchFamily="34" charset="-122"/>
                <a:ea typeface="思源黑体 CN Normal" panose="020B0400000000000000" pitchFamily="34" charset="-122"/>
              </a:rPr>
              <a:t>    </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80">
                                          <p:stCondLst>
                                            <p:cond delay="0"/>
                                          </p:stCondLst>
                                        </p:cTn>
                                        <p:tgtEl>
                                          <p:spTgt spid="43"/>
                                        </p:tgtEl>
                                      </p:cBhvr>
                                    </p:animEffect>
                                    <p:anim calcmode="lin" valueType="num">
                                      <p:cBhvr>
                                        <p:cTn id="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13" dur="26">
                                          <p:stCondLst>
                                            <p:cond delay="650"/>
                                          </p:stCondLst>
                                        </p:cTn>
                                        <p:tgtEl>
                                          <p:spTgt spid="43"/>
                                        </p:tgtEl>
                                      </p:cBhvr>
                                      <p:to x="100000" y="60000"/>
                                    </p:animScale>
                                    <p:animScale>
                                      <p:cBhvr>
                                        <p:cTn id="14" dur="166" decel="50000">
                                          <p:stCondLst>
                                            <p:cond delay="676"/>
                                          </p:stCondLst>
                                        </p:cTn>
                                        <p:tgtEl>
                                          <p:spTgt spid="43"/>
                                        </p:tgtEl>
                                      </p:cBhvr>
                                      <p:to x="100000" y="100000"/>
                                    </p:animScale>
                                    <p:animScale>
                                      <p:cBhvr>
                                        <p:cTn id="15" dur="26">
                                          <p:stCondLst>
                                            <p:cond delay="1312"/>
                                          </p:stCondLst>
                                        </p:cTn>
                                        <p:tgtEl>
                                          <p:spTgt spid="43"/>
                                        </p:tgtEl>
                                      </p:cBhvr>
                                      <p:to x="100000" y="80000"/>
                                    </p:animScale>
                                    <p:animScale>
                                      <p:cBhvr>
                                        <p:cTn id="16" dur="166" decel="50000">
                                          <p:stCondLst>
                                            <p:cond delay="1338"/>
                                          </p:stCondLst>
                                        </p:cTn>
                                        <p:tgtEl>
                                          <p:spTgt spid="43"/>
                                        </p:tgtEl>
                                      </p:cBhvr>
                                      <p:to x="100000" y="100000"/>
                                    </p:animScale>
                                    <p:animScale>
                                      <p:cBhvr>
                                        <p:cTn id="17" dur="26">
                                          <p:stCondLst>
                                            <p:cond delay="1642"/>
                                          </p:stCondLst>
                                        </p:cTn>
                                        <p:tgtEl>
                                          <p:spTgt spid="43"/>
                                        </p:tgtEl>
                                      </p:cBhvr>
                                      <p:to x="100000" y="90000"/>
                                    </p:animScale>
                                    <p:animScale>
                                      <p:cBhvr>
                                        <p:cTn id="18" dur="166" decel="50000">
                                          <p:stCondLst>
                                            <p:cond delay="1668"/>
                                          </p:stCondLst>
                                        </p:cTn>
                                        <p:tgtEl>
                                          <p:spTgt spid="43"/>
                                        </p:tgtEl>
                                      </p:cBhvr>
                                      <p:to x="100000" y="100000"/>
                                    </p:animScale>
                                    <p:animScale>
                                      <p:cBhvr>
                                        <p:cTn id="19" dur="26">
                                          <p:stCondLst>
                                            <p:cond delay="1808"/>
                                          </p:stCondLst>
                                        </p:cTn>
                                        <p:tgtEl>
                                          <p:spTgt spid="43"/>
                                        </p:tgtEl>
                                      </p:cBhvr>
                                      <p:to x="100000" y="95000"/>
                                    </p:animScale>
                                    <p:animScale>
                                      <p:cBhvr>
                                        <p:cTn id="20" dur="166" decel="50000">
                                          <p:stCondLst>
                                            <p:cond delay="1834"/>
                                          </p:stCondLst>
                                        </p:cTn>
                                        <p:tgtEl>
                                          <p:spTgt spid="4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blinds(horizontal)">
                                      <p:cBhvr>
                                        <p:cTn id="2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387858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43"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998805"/>
            <a:ext cx="2368070" cy="337185"/>
            <a:chOff x="469770" y="4001345"/>
            <a:chExt cx="2368070" cy="337185"/>
          </a:xfrm>
        </p:grpSpPr>
        <p:sp>
          <p:nvSpPr>
            <p:cNvPr id="19" name="TextBox 18"/>
            <p:cNvSpPr txBox="1"/>
            <p:nvPr/>
          </p:nvSpPr>
          <p:spPr>
            <a:xfrm>
              <a:off x="889978" y="4001345"/>
              <a:ext cx="1947862" cy="337185"/>
            </a:xfrm>
            <a:prstGeom prst="rect">
              <a:avLst/>
            </a:prstGeom>
            <a:noFill/>
          </p:spPr>
          <p:txBody>
            <a:bodyPr wrap="square" rtlCol="0">
              <a:spAutoFit/>
            </a:bodyPr>
            <a:lstStyle/>
            <a:p>
              <a:r>
                <a:rPr lang="en-US" sz="1600" dirty="0">
                  <a:solidFill>
                    <a:schemeClr val="bg1"/>
                  </a:solidFill>
                  <a:latin typeface="+mn-ea"/>
                </a:rPr>
                <a:t>AI</a:t>
              </a:r>
              <a:r>
                <a:rPr lang="zh-CN" altLang="en-US" sz="1600" dirty="0">
                  <a:solidFill>
                    <a:schemeClr val="bg1"/>
                  </a:solidFill>
                  <a:latin typeface="+mn-ea"/>
                </a:rPr>
                <a:t>融资</a:t>
              </a:r>
            </a:p>
          </p:txBody>
        </p:sp>
        <p:grpSp>
          <p:nvGrpSpPr>
            <p:cNvPr id="33" name="Group 32"/>
            <p:cNvGrpSpPr/>
            <p:nvPr/>
          </p:nvGrpSpPr>
          <p:grpSpPr>
            <a:xfrm>
              <a:off x="469770" y="4025108"/>
              <a:ext cx="241501" cy="240997"/>
              <a:chOff x="8380413" y="4381500"/>
              <a:chExt cx="1520825" cy="1517650"/>
            </a:xfrm>
            <a:solidFill>
              <a:schemeClr val="bg1"/>
            </a:solidFill>
          </p:grpSpPr>
          <p:sp>
            <p:nvSpPr>
              <p:cNvPr id="3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54"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370155"/>
            <a:ext cx="2368070" cy="337185"/>
            <a:chOff x="469770" y="4001345"/>
            <a:chExt cx="2368070" cy="337185"/>
          </a:xfrm>
        </p:grpSpPr>
        <p:sp>
          <p:nvSpPr>
            <p:cNvPr id="55"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数据规模</a:t>
              </a:r>
            </a:p>
          </p:txBody>
        </p:sp>
        <p:grpSp>
          <p:nvGrpSpPr>
            <p:cNvPr id="57" name="Group 32"/>
            <p:cNvGrpSpPr/>
            <p:nvPr/>
          </p:nvGrpSpPr>
          <p:grpSpPr>
            <a:xfrm>
              <a:off x="469770" y="4025108"/>
              <a:ext cx="241501" cy="240997"/>
              <a:chOff x="8380413" y="4381500"/>
              <a:chExt cx="1520825" cy="1517650"/>
            </a:xfrm>
            <a:solidFill>
              <a:schemeClr val="bg1"/>
            </a:solidFill>
          </p:grpSpPr>
          <p:sp>
            <p:nvSpPr>
              <p:cNvPr id="58"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9"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0"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175" y="2774950"/>
            <a:ext cx="2367915"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pic>
        <p:nvPicPr>
          <p:cNvPr id="3" name="图片 2" descr="5f594cf424f8bcb5cd7df0a60886d355"/>
          <p:cNvPicPr>
            <a:picLocks noChangeAspect="1"/>
          </p:cNvPicPr>
          <p:nvPr/>
        </p:nvPicPr>
        <p:blipFill>
          <a:blip r:embed="rId4"/>
          <a:stretch>
            <a:fillRect/>
          </a:stretch>
        </p:blipFill>
        <p:spPr>
          <a:xfrm>
            <a:off x="4703445" y="2493645"/>
            <a:ext cx="5086350" cy="3091815"/>
          </a:xfrm>
          <a:prstGeom prst="rect">
            <a:avLst/>
          </a:prstGeom>
        </p:spPr>
      </p:pic>
      <p:pic>
        <p:nvPicPr>
          <p:cNvPr id="10" name="图片 9" descr="9c168bb68458e01c44a2f0a76475830a"/>
          <p:cNvPicPr>
            <a:picLocks noChangeAspect="1"/>
          </p:cNvPicPr>
          <p:nvPr/>
        </p:nvPicPr>
        <p:blipFill>
          <a:blip r:embed="rId5"/>
          <a:stretch>
            <a:fillRect/>
          </a:stretch>
        </p:blipFill>
        <p:spPr>
          <a:xfrm>
            <a:off x="4703445" y="2334260"/>
            <a:ext cx="5525135" cy="36175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a:spLocks noEditPoints="1"/>
          </p:cNvSpPr>
          <p:nvPr/>
        </p:nvSpPr>
        <p:spPr bwMode="auto">
          <a:xfrm>
            <a:off x="899538" y="5213120"/>
            <a:ext cx="542925" cy="542926"/>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54 w 68"/>
              <a:gd name="T11" fmla="*/ 26 h 68"/>
              <a:gd name="T12" fmla="*/ 31 w 68"/>
              <a:gd name="T13" fmla="*/ 46 h 68"/>
              <a:gd name="T14" fmla="*/ 29 w 68"/>
              <a:gd name="T15" fmla="*/ 47 h 68"/>
              <a:gd name="T16" fmla="*/ 27 w 68"/>
              <a:gd name="T17" fmla="*/ 46 h 68"/>
              <a:gd name="T18" fmla="*/ 14 w 68"/>
              <a:gd name="T19" fmla="*/ 35 h 68"/>
              <a:gd name="T20" fmla="*/ 14 w 68"/>
              <a:gd name="T21" fmla="*/ 31 h 68"/>
              <a:gd name="T22" fmla="*/ 18 w 68"/>
              <a:gd name="T23" fmla="*/ 31 h 68"/>
              <a:gd name="T24" fmla="*/ 29 w 68"/>
              <a:gd name="T25" fmla="*/ 40 h 68"/>
              <a:gd name="T26" fmla="*/ 50 w 68"/>
              <a:gd name="T27" fmla="*/ 22 h 68"/>
              <a:gd name="T28" fmla="*/ 55 w 68"/>
              <a:gd name="T29" fmla="*/ 22 h 68"/>
              <a:gd name="T30" fmla="*/ 54 w 68"/>
              <a:gd name="T31"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8">
                <a:moveTo>
                  <a:pt x="34" y="0"/>
                </a:moveTo>
                <a:cubicBezTo>
                  <a:pt x="15" y="0"/>
                  <a:pt x="0" y="15"/>
                  <a:pt x="0" y="34"/>
                </a:cubicBezTo>
                <a:cubicBezTo>
                  <a:pt x="0" y="53"/>
                  <a:pt x="15" y="68"/>
                  <a:pt x="34" y="68"/>
                </a:cubicBezTo>
                <a:cubicBezTo>
                  <a:pt x="53" y="68"/>
                  <a:pt x="68" y="53"/>
                  <a:pt x="68" y="34"/>
                </a:cubicBezTo>
                <a:cubicBezTo>
                  <a:pt x="68" y="15"/>
                  <a:pt x="53" y="0"/>
                  <a:pt x="34" y="0"/>
                </a:cubicBezTo>
                <a:close/>
                <a:moveTo>
                  <a:pt x="54" y="26"/>
                </a:moveTo>
                <a:cubicBezTo>
                  <a:pt x="31" y="46"/>
                  <a:pt x="31" y="46"/>
                  <a:pt x="31" y="46"/>
                </a:cubicBezTo>
                <a:cubicBezTo>
                  <a:pt x="30" y="47"/>
                  <a:pt x="30" y="47"/>
                  <a:pt x="29" y="47"/>
                </a:cubicBezTo>
                <a:cubicBezTo>
                  <a:pt x="28" y="47"/>
                  <a:pt x="28" y="47"/>
                  <a:pt x="27" y="46"/>
                </a:cubicBezTo>
                <a:cubicBezTo>
                  <a:pt x="14" y="35"/>
                  <a:pt x="14" y="35"/>
                  <a:pt x="14" y="35"/>
                </a:cubicBezTo>
                <a:cubicBezTo>
                  <a:pt x="13" y="34"/>
                  <a:pt x="13" y="32"/>
                  <a:pt x="14" y="31"/>
                </a:cubicBezTo>
                <a:cubicBezTo>
                  <a:pt x="15" y="30"/>
                  <a:pt x="17" y="30"/>
                  <a:pt x="18" y="31"/>
                </a:cubicBezTo>
                <a:cubicBezTo>
                  <a:pt x="29" y="40"/>
                  <a:pt x="29" y="40"/>
                  <a:pt x="29" y="40"/>
                </a:cubicBezTo>
                <a:cubicBezTo>
                  <a:pt x="50" y="22"/>
                  <a:pt x="50" y="22"/>
                  <a:pt x="50" y="22"/>
                </a:cubicBezTo>
                <a:cubicBezTo>
                  <a:pt x="52" y="21"/>
                  <a:pt x="54" y="21"/>
                  <a:pt x="55" y="22"/>
                </a:cubicBezTo>
                <a:cubicBezTo>
                  <a:pt x="56" y="23"/>
                  <a:pt x="56" y="25"/>
                  <a:pt x="54" y="26"/>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a:spLocks noGrp="1"/>
          </p:cNvSpPr>
          <p:nvPr>
            <p:ph type="title" idx="4294967295"/>
          </p:nvPr>
        </p:nvSpPr>
        <p:spPr>
          <a:xfrm>
            <a:off x="373260" y="391657"/>
            <a:ext cx="10515600" cy="1325563"/>
          </a:xfrm>
          <a:prstGeom prst="rect">
            <a:avLst/>
          </a:prstGeom>
        </p:spPr>
        <p:txBody>
          <a:bodyPr>
            <a:normAutofit/>
          </a:bodyPr>
          <a:lstStyle/>
          <a:p>
            <a:pPr algn="l"/>
            <a:r>
              <a:rPr lang="zh-CN" altLang="id-ID" sz="4000" b="1" dirty="0"/>
              <a:t>人工智能发展战略与方向</a:t>
            </a:r>
          </a:p>
        </p:txBody>
      </p:sp>
      <p:sp>
        <p:nvSpPr>
          <p:cNvPr id="6" name="矩形 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816735" y="5148580"/>
            <a:ext cx="3577590" cy="860425"/>
          </a:xfrm>
          <a:prstGeom prst="rect">
            <a:avLst/>
          </a:prstGeom>
        </p:spPr>
        <p:txBody>
          <a:bodyPr wrap="square">
            <a:spAutoFit/>
          </a:bodyPr>
          <a:lstStyle/>
          <a:p>
            <a:r>
              <a:rPr lang="en-US" altLang="zh-CN" sz="1000" dirty="0">
                <a:solidFill>
                  <a:schemeClr val="bg1"/>
                </a:solidFill>
                <a:latin typeface="+mj-ea"/>
                <a:cs typeface="Calibri"/>
              </a:rPr>
              <a:t>陈家昌表示，一是推动构建开放协同的人工智能创新体系，加快基础理论研究和重大技术攻关；二是推动人工智能与经济社会深度融合，在重大应用场景中锤炼技术，升级迭代，培育市场；三是推动建立人工智能安全可控的治理体系。四是全方位推动人工智能开放合作。</a:t>
            </a:r>
          </a:p>
        </p:txBody>
      </p:sp>
      <p:sp>
        <p:nvSpPr>
          <p:cNvPr id="104" name="TextBox 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675467" y="1378681"/>
            <a:ext cx="3048000" cy="337185"/>
          </a:xfrm>
          <a:prstGeom prst="rect">
            <a:avLst/>
          </a:prstGeom>
          <a:noFill/>
        </p:spPr>
        <p:txBody>
          <a:bodyPr wrap="none" rtlCol="0">
            <a:spAutoFit/>
          </a:bodyPr>
          <a:lstStyle/>
          <a:p>
            <a:pPr algn="r"/>
            <a:r>
              <a:rPr lang="en-US" altLang="id-ID" sz="1600" spc="300" dirty="0">
                <a:solidFill>
                  <a:schemeClr val="bg1">
                    <a:lumMod val="50000"/>
                  </a:schemeClr>
                </a:solidFill>
                <a:latin typeface="+mj-lt"/>
              </a:rPr>
              <a:t>Artificial Intelligence</a:t>
            </a:r>
          </a:p>
        </p:txBody>
      </p:sp>
      <p:sp>
        <p:nvSpPr>
          <p:cNvPr id="106" name="Text Placeholder 4"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25170" y="1924050"/>
            <a:ext cx="4669155" cy="26612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zh-CN" altLang="en-US" sz="2400" dirty="0">
                <a:solidFill>
                  <a:schemeClr val="tx1">
                    <a:lumMod val="50000"/>
                    <a:lumOff val="50000"/>
                  </a:schemeClr>
                </a:solidFill>
                <a:latin typeface="微软雅黑" charset="0"/>
                <a:ea typeface="微软雅黑" charset="0"/>
                <a:cs typeface="微软雅黑" charset="0"/>
              </a:rPr>
              <a:t>将大模型装进手机、融入供应链，带到课堂和生产线，赋能城市管理</a:t>
            </a:r>
            <a:r>
              <a:rPr lang="en-US" altLang="zh-CN" sz="2400" dirty="0">
                <a:solidFill>
                  <a:schemeClr val="tx1">
                    <a:lumMod val="50000"/>
                    <a:lumOff val="50000"/>
                  </a:schemeClr>
                </a:solidFill>
                <a:latin typeface="微软雅黑" charset="0"/>
                <a:ea typeface="微软雅黑" charset="0"/>
                <a:cs typeface="微软雅黑" charset="0"/>
              </a:rPr>
              <a:t>……</a:t>
            </a:r>
            <a:r>
              <a:rPr lang="zh-CN" altLang="en-US" sz="2400" dirty="0">
                <a:solidFill>
                  <a:schemeClr val="tx1">
                    <a:lumMod val="50000"/>
                    <a:lumOff val="50000"/>
                  </a:schemeClr>
                </a:solidFill>
                <a:latin typeface="微软雅黑" charset="0"/>
                <a:ea typeface="微软雅黑" charset="0"/>
                <a:cs typeface="微软雅黑" charset="0"/>
              </a:rPr>
              <a:t>新年伊始，大模型从“上新品”逐渐进入“强应用”阶段，加速走进百业千家。</a:t>
            </a:r>
            <a:endParaRPr sz="2400" dirty="0">
              <a:solidFill>
                <a:schemeClr val="tx1">
                  <a:lumMod val="50000"/>
                  <a:lumOff val="50000"/>
                </a:schemeClr>
              </a:solidFill>
              <a:latin typeface="微软雅黑" charset="0"/>
              <a:ea typeface="微软雅黑" charset="0"/>
              <a:cs typeface="微软雅黑" charset="0"/>
            </a:endParaRPr>
          </a:p>
        </p:txBody>
      </p:sp>
      <p:sp>
        <p:nvSpPr>
          <p:cNvPr id="40"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41" name="图片 40" descr="96c18344357046b8a607356555e00b17"/>
          <p:cNvPicPr>
            <a:picLocks noChangeAspect="1"/>
          </p:cNvPicPr>
          <p:nvPr/>
        </p:nvPicPr>
        <p:blipFill>
          <a:blip r:embed="rId3"/>
          <a:stretch>
            <a:fillRect/>
          </a:stretch>
        </p:blipFill>
        <p:spPr>
          <a:xfrm>
            <a:off x="6077585" y="1539240"/>
            <a:ext cx="5631180" cy="37801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900" decel="100000" fill="hold"/>
                                        <p:tgtEl>
                                          <p:spTgt spid="4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anim calcmode="lin" valueType="num">
                                      <p:cBhvr>
                                        <p:cTn id="26" dur="1000" fill="hold"/>
                                        <p:tgtEl>
                                          <p:spTgt spid="106"/>
                                        </p:tgtEl>
                                        <p:attrNameLst>
                                          <p:attrName>ppt_x</p:attrName>
                                        </p:attrNameLst>
                                      </p:cBhvr>
                                      <p:tavLst>
                                        <p:tav tm="0">
                                          <p:val>
                                            <p:strVal val="#ppt_x"/>
                                          </p:val>
                                        </p:tav>
                                        <p:tav tm="100000">
                                          <p:val>
                                            <p:strVal val="#ppt_x"/>
                                          </p:val>
                                        </p:tav>
                                      </p:tavLst>
                                    </p:anim>
                                    <p:anim calcmode="lin" valueType="num">
                                      <p:cBhvr>
                                        <p:cTn id="27"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4" grpId="0"/>
      <p:bldP spid="104" grpId="1"/>
      <p:bldP spid="106" grpId="0"/>
      <p:bldP spid="10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606653" y="4462290"/>
            <a:ext cx="6978819"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2"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3" name="文本框 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TWO</a:t>
            </a:r>
          </a:p>
        </p:txBody>
      </p:sp>
      <p:sp>
        <p:nvSpPr>
          <p:cNvPr id="17" name="文本框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29871" y="2371728"/>
            <a:ext cx="10132379" cy="1919308"/>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solidFill>
                  <a:schemeClr val="bg1"/>
                </a:solidFill>
                <a:sym typeface="+mn-lt"/>
              </a:rPr>
              <a:t>2）信息化智能化的政务服务平台——</a:t>
            </a:r>
            <a:r>
              <a:rPr lang="en-US" altLang="zh-CN" sz="4800" dirty="0" err="1">
                <a:solidFill>
                  <a:schemeClr val="bg1"/>
                </a:solidFill>
                <a:sym typeface="+mn-lt"/>
              </a:rPr>
              <a:t>以</a:t>
            </a:r>
            <a:r>
              <a:rPr lang="en-US" altLang="zh-CN" sz="4800" dirty="0" err="1">
                <a:solidFill>
                  <a:schemeClr val="accent1">
                    <a:lumMod val="25000"/>
                  </a:schemeClr>
                </a:solidFill>
                <a:sym typeface="+mn-lt"/>
              </a:rPr>
              <a:t>浙</a:t>
            </a:r>
            <a:r>
              <a:rPr lang="zh-CN" altLang="en-US" sz="4800" dirty="0">
                <a:solidFill>
                  <a:schemeClr val="accent1">
                    <a:lumMod val="25000"/>
                  </a:schemeClr>
                </a:solidFill>
                <a:sym typeface="+mn-lt"/>
              </a:rPr>
              <a:t>里办</a:t>
            </a:r>
            <a:r>
              <a:rPr lang="en-US" altLang="zh-CN" sz="4800" dirty="0" err="1">
                <a:solidFill>
                  <a:schemeClr val="bg1"/>
                </a:solidFill>
                <a:sym typeface="+mn-lt"/>
              </a:rPr>
              <a:t>为例</a:t>
            </a:r>
            <a:endParaRPr lang="en-US" altLang="zh-CN" sz="4800" dirty="0">
              <a:solidFill>
                <a:schemeClr val="bg1"/>
              </a:solidFill>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0641495" y="2097741"/>
            <a:ext cx="1550505" cy="2931459"/>
          </a:xfrm>
          <a:prstGeom prst="rect">
            <a:avLst/>
          </a:prstGeom>
          <a:gradFill>
            <a:gsLst>
              <a:gs pos="0">
                <a:schemeClr val="accent4"/>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3509683" y="2097741"/>
            <a:ext cx="3779014" cy="2931459"/>
          </a:xfrm>
          <a:prstGeom prst="rect">
            <a:avLst/>
          </a:prstGeom>
          <a:gradFill>
            <a:gsLst>
              <a:gs pos="100000">
                <a:schemeClr val="accent1"/>
              </a:gs>
              <a:gs pos="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659765" y="2644775"/>
            <a:ext cx="5119370" cy="1569660"/>
          </a:xfrm>
          <a:prstGeom prst="rect">
            <a:avLst/>
          </a:prstGeom>
          <a:noFill/>
        </p:spPr>
        <p:txBody>
          <a:bodyPr wrap="square" rtlCol="0">
            <a:spAutoFit/>
          </a:bodyPr>
          <a:lstStyle/>
          <a:p>
            <a:r>
              <a:rPr lang="id-ID" sz="3200" dirty="0">
                <a:solidFill>
                  <a:schemeClr val="tx1">
                    <a:lumMod val="75000"/>
                    <a:lumOff val="25000"/>
                  </a:schemeClr>
                </a:solidFill>
                <a:latin typeface="+mj-lt"/>
              </a:rPr>
              <a:t>从“人找服务”到“服务找人”！</a:t>
            </a:r>
            <a:r>
              <a:rPr lang="id-ID" sz="3200" dirty="0">
                <a:solidFill>
                  <a:schemeClr val="accent1">
                    <a:lumMod val="25000"/>
                  </a:schemeClr>
                </a:solidFill>
                <a:latin typeface="+mj-lt"/>
              </a:rPr>
              <a:t>浙江政务服务网</a:t>
            </a:r>
            <a:r>
              <a:rPr lang="zh-CN" altLang="en-US" sz="3200" dirty="0">
                <a:solidFill>
                  <a:schemeClr val="accent1">
                    <a:lumMod val="25000"/>
                  </a:schemeClr>
                </a:solidFill>
                <a:latin typeface="+mj-lt"/>
              </a:rPr>
              <a:t>（浙里办）</a:t>
            </a:r>
            <a:r>
              <a:rPr lang="id-ID" sz="3200" dirty="0">
                <a:solidFill>
                  <a:schemeClr val="tx1">
                    <a:lumMod val="75000"/>
                    <a:lumOff val="25000"/>
                  </a:schemeClr>
                </a:solidFill>
                <a:latin typeface="+mj-lt"/>
              </a:rPr>
              <a:t>智能升级实现“一次都不跑”</a:t>
            </a:r>
          </a:p>
        </p:txBody>
      </p:sp>
      <p:sp>
        <p:nvSpPr>
          <p:cNvPr id="11" name="TextBox 1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rot="16200000">
            <a:off x="10979764" y="3866313"/>
            <a:ext cx="1923398" cy="307777"/>
          </a:xfrm>
          <a:prstGeom prst="rect">
            <a:avLst/>
          </a:prstGeom>
          <a:noFill/>
        </p:spPr>
        <p:txBody>
          <a:bodyPr wrap="square" rtlCol="0">
            <a:spAutoFit/>
          </a:bodyPr>
          <a:lstStyle/>
          <a:p>
            <a:r>
              <a:rPr lang="id-ID" sz="1400" dirty="0">
                <a:solidFill>
                  <a:schemeClr val="bg1"/>
                </a:solidFill>
              </a:rPr>
              <a:t>New Style Is Here</a:t>
            </a:r>
            <a:endParaRPr lang="en-US" sz="1050" dirty="0">
              <a:solidFill>
                <a:schemeClr val="bg1"/>
              </a:solidFill>
            </a:endParaRPr>
          </a:p>
        </p:txBody>
      </p:sp>
      <p:sp>
        <p:nvSpPr>
          <p:cNvPr id="12" name="TextBox 11"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1691005" y="5222240"/>
            <a:ext cx="4354830" cy="1274445"/>
          </a:xfrm>
          <a:prstGeom prst="rect">
            <a:avLst/>
          </a:prstGeom>
          <a:noFill/>
        </p:spPr>
        <p:txBody>
          <a:bodyPr wrap="square" rtlCol="0">
            <a:spAutoFit/>
          </a:bodyPr>
          <a:lstStyle/>
          <a:p>
            <a:pPr algn="l">
              <a:lnSpc>
                <a:spcPct val="110000"/>
              </a:lnSpc>
            </a:pPr>
            <a:r>
              <a:rPr lang="en-US" sz="1400">
                <a:solidFill>
                  <a:schemeClr val="tx1">
                    <a:lumMod val="75000"/>
                    <a:lumOff val="25000"/>
                  </a:schemeClr>
                </a:solidFill>
                <a:latin typeface="+mj-lt"/>
              </a:rPr>
              <a:t>今年浙江的改革经验再次写入政府工作报告，李克强总理在政府工作报告提出，推行网上审批和服务，加快实现一网通办、异地可办，使更多事项不见面办理，确需到现场办的要“一窗受理、限时办结”“最多跑一次”。在普及的同时，浙江经验还在不断深化。</a:t>
            </a:r>
          </a:p>
        </p:txBody>
      </p:sp>
      <p:sp>
        <p:nvSpPr>
          <p:cNvPr id="14" name="Rectangle 1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0" y="2087911"/>
            <a:ext cx="255494" cy="2931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1691154" y="990600"/>
            <a:ext cx="4354945" cy="1383665"/>
          </a:xfrm>
          <a:prstGeom prst="rect">
            <a:avLst/>
          </a:prstGeom>
          <a:noFill/>
        </p:spPr>
        <p:txBody>
          <a:bodyPr wrap="square" rtlCol="0">
            <a:spAutoFit/>
          </a:bodyPr>
          <a:lstStyle/>
          <a:p>
            <a:pPr>
              <a:lnSpc>
                <a:spcPct val="150000"/>
              </a:lnSpc>
            </a:pPr>
            <a:r>
              <a:rPr lang="en-US" sz="1400">
                <a:solidFill>
                  <a:schemeClr val="tx1">
                    <a:lumMod val="75000"/>
                    <a:lumOff val="25000"/>
                  </a:schemeClr>
                </a:solidFill>
                <a:latin typeface="+mj-lt"/>
              </a:rPr>
              <a:t>浙江省人大常委会主任姒健敏在两会上谈到，目前浙江省民商事以及企业投资建设审批程序90%以上都实现了最多跑一次，有60%的事项可以不跑，甚至在掌上办、网上办。</a:t>
            </a:r>
          </a:p>
        </p:txBody>
      </p:sp>
      <p:sp>
        <p:nvSpPr>
          <p:cNvPr id="2" name="e7d195523061f1c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e7d195523061f1c03a90ee8e42cb24248e56383cd534985688F9F494128731F165EE95AB4B0C0A38076AAEA07667B1565C446FC45FF01DFB0E885BCDBDF3A284F3DB14DA61DD97F0BAB2E6C668FB4931D0006DEB8E57181A11D9DDC219F48163DA548E67C82EBD6F30F5E66127259A2034622D443D2DFA22027A82B6FA9A3E7D3826F3885AA015FC</a:t>
            </a:r>
            <a:endParaRPr lang="zh-CN" altLang="en-US" sz="100"/>
          </a:p>
        </p:txBody>
      </p:sp>
      <p:pic>
        <p:nvPicPr>
          <p:cNvPr id="5" name="图片 4" descr="截屏2023-04-19 18.40.44"/>
          <p:cNvPicPr>
            <a:picLocks noChangeAspect="1"/>
          </p:cNvPicPr>
          <p:nvPr/>
        </p:nvPicPr>
        <p:blipFill>
          <a:blip r:embed="rId3"/>
          <a:srcRect r="38406" b="11210"/>
          <a:stretch>
            <a:fillRect/>
          </a:stretch>
        </p:blipFill>
        <p:spPr>
          <a:xfrm>
            <a:off x="6045835" y="1812925"/>
            <a:ext cx="5474970" cy="3502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5"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P spid="12" grpId="1"/>
      <p:bldP spid="15" grpId="0"/>
      <p:bldP spid="1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截屏2023-04-19 18.40.44"/>
          <p:cNvPicPr>
            <a:picLocks noChangeAspect="1"/>
          </p:cNvPicPr>
          <p:nvPr/>
        </p:nvPicPr>
        <p:blipFill>
          <a:blip r:embed="rId3"/>
          <a:srcRect r="38875"/>
          <a:stretch>
            <a:fillRect/>
          </a:stretch>
        </p:blipFill>
        <p:spPr>
          <a:xfrm>
            <a:off x="-544830" y="121920"/>
            <a:ext cx="7452360" cy="5409565"/>
          </a:xfrm>
          <a:prstGeom prst="rect">
            <a:avLst/>
          </a:prstGeom>
        </p:spPr>
      </p:pic>
      <p:sp>
        <p:nvSpPr>
          <p:cNvPr id="62" name="Rectangle 6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0" y="1390649"/>
            <a:ext cx="6907674" cy="5467351"/>
          </a:xfrm>
          <a:prstGeom prst="rect">
            <a:avLst/>
          </a:prstGeom>
          <a:gradFill>
            <a:gsLst>
              <a:gs pos="57000">
                <a:schemeClr val="accent1">
                  <a:alpha val="72000"/>
                </a:schemeClr>
              </a:gs>
              <a:gs pos="0">
                <a:schemeClr val="accent1">
                  <a:lumMod val="60000"/>
                  <a:lumOff val="40000"/>
                </a:schemeClr>
              </a:gs>
              <a:gs pos="99000">
                <a:schemeClr val="accent1">
                  <a:alpha val="33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Rectangle: Rounded Corners 59"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5158904" y="851261"/>
            <a:ext cx="6086196" cy="4684368"/>
          </a:xfrm>
          <a:prstGeom prst="roundRect">
            <a:avLst>
              <a:gd name="adj" fmla="val 2153"/>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3" name="Group 6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796995" y="2002838"/>
            <a:ext cx="4543973" cy="887280"/>
            <a:chOff x="4915544" y="7601617"/>
            <a:chExt cx="7270356" cy="1419648"/>
          </a:xfrm>
        </p:grpSpPr>
        <p:sp>
          <p:nvSpPr>
            <p:cNvPr id="64" name="Rectangle 63"/>
            <p:cNvSpPr/>
            <p:nvPr/>
          </p:nvSpPr>
          <p:spPr>
            <a:xfrm>
              <a:off x="4915544" y="8043873"/>
              <a:ext cx="7270356" cy="977392"/>
            </a:xfrm>
            <a:prstGeom prst="rect">
              <a:avLst/>
            </a:prstGeom>
          </p:spPr>
          <p:txBody>
            <a:bodyPr wrap="square">
              <a:spAutoFit/>
            </a:bodyPr>
            <a:lstStyle/>
            <a:p>
              <a:r>
                <a:rPr lang="zh-CN" altLang="en-US" sz="3375" dirty="0">
                  <a:solidFill>
                    <a:schemeClr val="tx2"/>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rPr>
                <a:t>发展目标及优化方向</a:t>
              </a:r>
            </a:p>
          </p:txBody>
        </p:sp>
        <p:sp>
          <p:nvSpPr>
            <p:cNvPr id="65" name="Rectangle 64"/>
            <p:cNvSpPr/>
            <p:nvPr/>
          </p:nvSpPr>
          <p:spPr>
            <a:xfrm>
              <a:off x="4915544" y="7601617"/>
              <a:ext cx="4508928" cy="517064"/>
            </a:xfrm>
            <a:prstGeom prst="rect">
              <a:avLst/>
            </a:prstGeom>
          </p:spPr>
          <p:txBody>
            <a:bodyPr wrap="square">
              <a:spAutoFit/>
            </a:bodyPr>
            <a:lstStyle/>
            <a:p>
              <a:r>
                <a:rPr lang="en-US" sz="1500"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rPr>
                <a:t>Subtitles here</a:t>
              </a:r>
              <a:endParaRPr lang="id-ID" sz="1500"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endParaRPr>
            </a:p>
          </p:txBody>
        </p:sp>
      </p:grpSp>
      <p:sp>
        <p:nvSpPr>
          <p:cNvPr id="66" name="Rectangle 6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910660" y="3046693"/>
            <a:ext cx="3786042" cy="2489200"/>
          </a:xfrm>
          <a:prstGeom prst="rect">
            <a:avLst/>
          </a:prstGeom>
        </p:spPr>
        <p:txBody>
          <a:bodyPr wrap="square">
            <a:spAutoFit/>
          </a:bodyPr>
          <a:lstStyle/>
          <a:p>
            <a:pPr>
              <a:lnSpc>
                <a:spcPct val="130000"/>
              </a:lnSpc>
            </a:pPr>
            <a:r>
              <a:rPr lang="en-US" sz="2400" b="1" i="1" dirty="0">
                <a:solidFill>
                  <a:schemeClr val="tx2"/>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突出大数据运用，通过“两化一减”，实现“五个零”的“机器换人、智慧办理”智能化审批目标。主要内容和具体目标为:</a:t>
            </a:r>
            <a:endParaRPr lang="zh-CN" altLang="en-US" sz="2400" b="1" i="1" dirty="0">
              <a:solidFill>
                <a:schemeClr val="tx2"/>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7"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8" name="Graphic 28"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8738126" y="1437747"/>
            <a:ext cx="242379" cy="242379"/>
            <a:chOff x="14758231" y="4744167"/>
            <a:chExt cx="718961" cy="718961"/>
          </a:xfrm>
          <a:solidFill>
            <a:schemeClr val="bg1"/>
          </a:solidFill>
        </p:grpSpPr>
        <p:sp>
          <p:nvSpPr>
            <p:cNvPr id="69" name="Freeform: Shape 68"/>
            <p:cNvSpPr/>
            <p:nvPr/>
          </p:nvSpPr>
          <p:spPr>
            <a:xfrm>
              <a:off x="14835670" y="4747643"/>
              <a:ext cx="131122" cy="151748"/>
            </a:xfrm>
            <a:custGeom>
              <a:avLst/>
              <a:gdLst>
                <a:gd name="connsiteX0" fmla="*/ 65561 w 131121"/>
                <a:gd name="connsiteY0" fmla="*/ 152623 h 151747"/>
                <a:gd name="connsiteX1" fmla="*/ 131122 w 131121"/>
                <a:gd name="connsiteY1" fmla="*/ 87073 h 151747"/>
                <a:gd name="connsiteX2" fmla="*/ 131122 w 131121"/>
                <a:gd name="connsiteY2" fmla="*/ 65561 h 151747"/>
                <a:gd name="connsiteX3" fmla="*/ 65561 w 131121"/>
                <a:gd name="connsiteY3" fmla="*/ 0 h 151747"/>
                <a:gd name="connsiteX4" fmla="*/ 0 w 131121"/>
                <a:gd name="connsiteY4" fmla="*/ 65561 h 151747"/>
                <a:gd name="connsiteX5" fmla="*/ 0 w 131121"/>
                <a:gd name="connsiteY5" fmla="*/ 87073 h 151747"/>
                <a:gd name="connsiteX6" fmla="*/ 65561 w 131121"/>
                <a:gd name="connsiteY6" fmla="*/ 152623 h 151747"/>
                <a:gd name="connsiteX7" fmla="*/ 23572 w 131121"/>
                <a:gd name="connsiteY7" fmla="*/ 65561 h 151747"/>
                <a:gd name="connsiteX8" fmla="*/ 65791 w 131121"/>
                <a:gd name="connsiteY8" fmla="*/ 23043 h 151747"/>
                <a:gd name="connsiteX9" fmla="*/ 65682 w 131121"/>
                <a:gd name="connsiteY9" fmla="*/ 23043 h 151747"/>
                <a:gd name="connsiteX10" fmla="*/ 107549 w 131121"/>
                <a:gd name="connsiteY10" fmla="*/ 65561 h 151747"/>
                <a:gd name="connsiteX11" fmla="*/ 107549 w 131121"/>
                <a:gd name="connsiteY11" fmla="*/ 87073 h 151747"/>
                <a:gd name="connsiteX12" fmla="*/ 65561 w 131121"/>
                <a:gd name="connsiteY12" fmla="*/ 129062 h 151747"/>
                <a:gd name="connsiteX13" fmla="*/ 23572 w 131121"/>
                <a:gd name="connsiteY13" fmla="*/ 87073 h 15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121" h="151747">
                  <a:moveTo>
                    <a:pt x="65561" y="152623"/>
                  </a:moveTo>
                  <a:cubicBezTo>
                    <a:pt x="101748" y="152588"/>
                    <a:pt x="131082" y="123261"/>
                    <a:pt x="131122" y="87073"/>
                  </a:cubicBezTo>
                  <a:lnTo>
                    <a:pt x="131122" y="65561"/>
                  </a:lnTo>
                  <a:cubicBezTo>
                    <a:pt x="131122" y="29356"/>
                    <a:pt x="101771" y="0"/>
                    <a:pt x="65561" y="0"/>
                  </a:cubicBezTo>
                  <a:cubicBezTo>
                    <a:pt x="29356" y="0"/>
                    <a:pt x="0" y="29356"/>
                    <a:pt x="0" y="65561"/>
                  </a:cubicBezTo>
                  <a:lnTo>
                    <a:pt x="0" y="87073"/>
                  </a:lnTo>
                  <a:cubicBezTo>
                    <a:pt x="46" y="123261"/>
                    <a:pt x="29374" y="152582"/>
                    <a:pt x="65561" y="152623"/>
                  </a:cubicBezTo>
                  <a:close/>
                  <a:moveTo>
                    <a:pt x="23572" y="65561"/>
                  </a:moveTo>
                  <a:cubicBezTo>
                    <a:pt x="23665" y="42236"/>
                    <a:pt x="42466" y="23302"/>
                    <a:pt x="65791" y="23043"/>
                  </a:cubicBezTo>
                  <a:lnTo>
                    <a:pt x="65682" y="23043"/>
                  </a:lnTo>
                  <a:cubicBezTo>
                    <a:pt x="88828" y="23043"/>
                    <a:pt x="107549" y="42414"/>
                    <a:pt x="107549" y="65561"/>
                  </a:cubicBezTo>
                  <a:lnTo>
                    <a:pt x="107549" y="87073"/>
                  </a:lnTo>
                  <a:cubicBezTo>
                    <a:pt x="107549" y="110260"/>
                    <a:pt x="88754" y="129062"/>
                    <a:pt x="65561" y="129062"/>
                  </a:cubicBezTo>
                  <a:cubicBezTo>
                    <a:pt x="42374" y="129062"/>
                    <a:pt x="23572" y="110260"/>
                    <a:pt x="23572" y="87073"/>
                  </a:cubicBezTo>
                  <a:close/>
                </a:path>
              </a:pathLst>
            </a:custGeom>
            <a:grpFill/>
            <a:ln w="146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Shape 69"/>
            <p:cNvSpPr/>
            <p:nvPr/>
          </p:nvSpPr>
          <p:spPr>
            <a:xfrm>
              <a:off x="14758500" y="4900334"/>
              <a:ext cx="290236" cy="562793"/>
            </a:xfrm>
            <a:custGeom>
              <a:avLst/>
              <a:gdLst>
                <a:gd name="connsiteX0" fmla="*/ 229920 w 290236"/>
                <a:gd name="connsiteY0" fmla="*/ 294 h 562793"/>
                <a:gd name="connsiteX1" fmla="*/ 222766 w 290236"/>
                <a:gd name="connsiteY1" fmla="*/ 0 h 562793"/>
                <a:gd name="connsiteX2" fmla="*/ 194452 w 290236"/>
                <a:gd name="connsiteY2" fmla="*/ 0 h 562793"/>
                <a:gd name="connsiteX3" fmla="*/ 186389 w 290236"/>
                <a:gd name="connsiteY3" fmla="*/ 3143 h 562793"/>
                <a:gd name="connsiteX4" fmla="*/ 145223 w 290236"/>
                <a:gd name="connsiteY4" fmla="*/ 41747 h 562793"/>
                <a:gd name="connsiteX5" fmla="*/ 105663 w 290236"/>
                <a:gd name="connsiteY5" fmla="*/ 3292 h 562793"/>
                <a:gd name="connsiteX6" fmla="*/ 97445 w 290236"/>
                <a:gd name="connsiteY6" fmla="*/ 0 h 562793"/>
                <a:gd name="connsiteX7" fmla="*/ 67387 w 290236"/>
                <a:gd name="connsiteY7" fmla="*/ 0 h 562793"/>
                <a:gd name="connsiteX8" fmla="*/ 19597 w 290236"/>
                <a:gd name="connsiteY8" fmla="*/ 19723 h 562793"/>
                <a:gd name="connsiteX9" fmla="*/ 2 w 290236"/>
                <a:gd name="connsiteY9" fmla="*/ 67570 h 562793"/>
                <a:gd name="connsiteX10" fmla="*/ 554 w 290236"/>
                <a:gd name="connsiteY10" fmla="*/ 73751 h 562793"/>
                <a:gd name="connsiteX11" fmla="*/ 554 w 290236"/>
                <a:gd name="connsiteY11" fmla="*/ 238465 h 562793"/>
                <a:gd name="connsiteX12" fmla="*/ 12375 w 290236"/>
                <a:gd name="connsiteY12" fmla="*/ 267717 h 562793"/>
                <a:gd name="connsiteX13" fmla="*/ 41472 w 290236"/>
                <a:gd name="connsiteY13" fmla="*/ 279924 h 562793"/>
                <a:gd name="connsiteX14" fmla="*/ 41489 w 290236"/>
                <a:gd name="connsiteY14" fmla="*/ 279924 h 562793"/>
                <a:gd name="connsiteX15" fmla="*/ 41950 w 290236"/>
                <a:gd name="connsiteY15" fmla="*/ 279907 h 562793"/>
                <a:gd name="connsiteX16" fmla="*/ 61839 w 290236"/>
                <a:gd name="connsiteY16" fmla="*/ 274399 h 562793"/>
                <a:gd name="connsiteX17" fmla="*/ 69165 w 290236"/>
                <a:gd name="connsiteY17" fmla="*/ 520989 h 562793"/>
                <a:gd name="connsiteX18" fmla="*/ 97744 w 290236"/>
                <a:gd name="connsiteY18" fmla="*/ 560636 h 562793"/>
                <a:gd name="connsiteX19" fmla="*/ 145223 w 290236"/>
                <a:gd name="connsiteY19" fmla="*/ 549028 h 562793"/>
                <a:gd name="connsiteX20" fmla="*/ 177376 w 290236"/>
                <a:gd name="connsiteY20" fmla="*/ 562794 h 562793"/>
                <a:gd name="connsiteX21" fmla="*/ 221276 w 290236"/>
                <a:gd name="connsiteY21" fmla="*/ 520638 h 562793"/>
                <a:gd name="connsiteX22" fmla="*/ 228590 w 290236"/>
                <a:gd name="connsiteY22" fmla="*/ 274589 h 562793"/>
                <a:gd name="connsiteX23" fmla="*/ 248980 w 290236"/>
                <a:gd name="connsiteY23" fmla="*/ 279838 h 562793"/>
                <a:gd name="connsiteX24" fmla="*/ 290796 w 290236"/>
                <a:gd name="connsiteY24" fmla="*/ 238436 h 562793"/>
                <a:gd name="connsiteX25" fmla="*/ 290796 w 290236"/>
                <a:gd name="connsiteY25" fmla="*/ 73751 h 562793"/>
                <a:gd name="connsiteX26" fmla="*/ 229920 w 290236"/>
                <a:gd name="connsiteY26" fmla="*/ 294 h 562793"/>
                <a:gd name="connsiteX27" fmla="*/ 177233 w 290236"/>
                <a:gd name="connsiteY27" fmla="*/ 539762 h 562793"/>
                <a:gd name="connsiteX28" fmla="*/ 156728 w 290236"/>
                <a:gd name="connsiteY28" fmla="*/ 519395 h 562793"/>
                <a:gd name="connsiteX29" fmla="*/ 156728 w 290236"/>
                <a:gd name="connsiteY29" fmla="*/ 276500 h 562793"/>
                <a:gd name="connsiteX30" fmla="*/ 144941 w 290236"/>
                <a:gd name="connsiteY30" fmla="*/ 264713 h 562793"/>
                <a:gd name="connsiteX31" fmla="*/ 133155 w 290236"/>
                <a:gd name="connsiteY31" fmla="*/ 276500 h 562793"/>
                <a:gd name="connsiteX32" fmla="*/ 133155 w 290236"/>
                <a:gd name="connsiteY32" fmla="*/ 519395 h 562793"/>
                <a:gd name="connsiteX33" fmla="*/ 127268 w 290236"/>
                <a:gd name="connsiteY33" fmla="*/ 533777 h 562793"/>
                <a:gd name="connsiteX34" fmla="*/ 112932 w 290236"/>
                <a:gd name="connsiteY34" fmla="*/ 539762 h 562793"/>
                <a:gd name="connsiteX35" fmla="*/ 92651 w 290236"/>
                <a:gd name="connsiteY35" fmla="*/ 520564 h 562793"/>
                <a:gd name="connsiteX36" fmla="*/ 84289 w 290236"/>
                <a:gd name="connsiteY36" fmla="*/ 237199 h 562793"/>
                <a:gd name="connsiteX37" fmla="*/ 206157 w 290236"/>
                <a:gd name="connsiteY37" fmla="*/ 237199 h 562793"/>
                <a:gd name="connsiteX38" fmla="*/ 197657 w 290236"/>
                <a:gd name="connsiteY38" fmla="*/ 520483 h 562793"/>
                <a:gd name="connsiteX39" fmla="*/ 177233 w 290236"/>
                <a:gd name="connsiteY39" fmla="*/ 539762 h 562793"/>
                <a:gd name="connsiteX40" fmla="*/ 266947 w 290236"/>
                <a:gd name="connsiteY40" fmla="*/ 71996 h 562793"/>
                <a:gd name="connsiteX41" fmla="*/ 267224 w 290236"/>
                <a:gd name="connsiteY41" fmla="*/ 73181 h 562793"/>
                <a:gd name="connsiteX42" fmla="*/ 267224 w 290236"/>
                <a:gd name="connsiteY42" fmla="*/ 238436 h 562793"/>
                <a:gd name="connsiteX43" fmla="*/ 248808 w 290236"/>
                <a:gd name="connsiteY43" fmla="*/ 256340 h 562793"/>
                <a:gd name="connsiteX44" fmla="*/ 230392 w 290236"/>
                <a:gd name="connsiteY44" fmla="*/ 238436 h 562793"/>
                <a:gd name="connsiteX45" fmla="*/ 230392 w 290236"/>
                <a:gd name="connsiteY45" fmla="*/ 202456 h 562793"/>
                <a:gd name="connsiteX46" fmla="*/ 230564 w 290236"/>
                <a:gd name="connsiteY46" fmla="*/ 196730 h 562793"/>
                <a:gd name="connsiteX47" fmla="*/ 230392 w 290236"/>
                <a:gd name="connsiteY47" fmla="*/ 194341 h 562793"/>
                <a:gd name="connsiteX48" fmla="*/ 230392 w 290236"/>
                <a:gd name="connsiteY48" fmla="*/ 127825 h 562793"/>
                <a:gd name="connsiteX49" fmla="*/ 218605 w 290236"/>
                <a:gd name="connsiteY49" fmla="*/ 116039 h 562793"/>
                <a:gd name="connsiteX50" fmla="*/ 206819 w 290236"/>
                <a:gd name="connsiteY50" fmla="*/ 127825 h 562793"/>
                <a:gd name="connsiteX51" fmla="*/ 206819 w 290236"/>
                <a:gd name="connsiteY51" fmla="*/ 202093 h 562793"/>
                <a:gd name="connsiteX52" fmla="*/ 206854 w 290236"/>
                <a:gd name="connsiteY52" fmla="*/ 213626 h 562793"/>
                <a:gd name="connsiteX53" fmla="*/ 83587 w 290236"/>
                <a:gd name="connsiteY53" fmla="*/ 213626 h 562793"/>
                <a:gd name="connsiteX54" fmla="*/ 83161 w 290236"/>
                <a:gd name="connsiteY54" fmla="*/ 196390 h 562793"/>
                <a:gd name="connsiteX55" fmla="*/ 83063 w 290236"/>
                <a:gd name="connsiteY55" fmla="*/ 194433 h 562793"/>
                <a:gd name="connsiteX56" fmla="*/ 83063 w 290236"/>
                <a:gd name="connsiteY56" fmla="*/ 127842 h 562793"/>
                <a:gd name="connsiteX57" fmla="*/ 71277 w 290236"/>
                <a:gd name="connsiteY57" fmla="*/ 116056 h 562793"/>
                <a:gd name="connsiteX58" fmla="*/ 59491 w 290236"/>
                <a:gd name="connsiteY58" fmla="*/ 127842 h 562793"/>
                <a:gd name="connsiteX59" fmla="*/ 59491 w 290236"/>
                <a:gd name="connsiteY59" fmla="*/ 237636 h 562793"/>
                <a:gd name="connsiteX60" fmla="*/ 41737 w 290236"/>
                <a:gd name="connsiteY60" fmla="*/ 256351 h 562793"/>
                <a:gd name="connsiteX61" fmla="*/ 41478 w 290236"/>
                <a:gd name="connsiteY61" fmla="*/ 256351 h 562793"/>
                <a:gd name="connsiteX62" fmla="*/ 29099 w 290236"/>
                <a:gd name="connsiteY62" fmla="*/ 251103 h 562793"/>
                <a:gd name="connsiteX63" fmla="*/ 24132 w 290236"/>
                <a:gd name="connsiteY63" fmla="*/ 238459 h 562793"/>
                <a:gd name="connsiteX64" fmla="*/ 24132 w 290236"/>
                <a:gd name="connsiteY64" fmla="*/ 73187 h 562793"/>
                <a:gd name="connsiteX65" fmla="*/ 23810 w 290236"/>
                <a:gd name="connsiteY65" fmla="*/ 71996 h 562793"/>
                <a:gd name="connsiteX66" fmla="*/ 23453 w 290236"/>
                <a:gd name="connsiteY66" fmla="*/ 67553 h 562793"/>
                <a:gd name="connsiteX67" fmla="*/ 36293 w 290236"/>
                <a:gd name="connsiteY67" fmla="*/ 36435 h 562793"/>
                <a:gd name="connsiteX68" fmla="*/ 67398 w 290236"/>
                <a:gd name="connsiteY68" fmla="*/ 23573 h 562793"/>
                <a:gd name="connsiteX69" fmla="*/ 92657 w 290236"/>
                <a:gd name="connsiteY69" fmla="*/ 23573 h 562793"/>
                <a:gd name="connsiteX70" fmla="*/ 136856 w 290236"/>
                <a:gd name="connsiteY70" fmla="*/ 66523 h 562793"/>
                <a:gd name="connsiteX71" fmla="*/ 137080 w 290236"/>
                <a:gd name="connsiteY71" fmla="*/ 66695 h 562793"/>
                <a:gd name="connsiteX72" fmla="*/ 137586 w 290236"/>
                <a:gd name="connsiteY72" fmla="*/ 67127 h 562793"/>
                <a:gd name="connsiteX73" fmla="*/ 137989 w 290236"/>
                <a:gd name="connsiteY73" fmla="*/ 67438 h 562793"/>
                <a:gd name="connsiteX74" fmla="*/ 138536 w 290236"/>
                <a:gd name="connsiteY74" fmla="*/ 67823 h 562793"/>
                <a:gd name="connsiteX75" fmla="*/ 138968 w 290236"/>
                <a:gd name="connsiteY75" fmla="*/ 68099 h 562793"/>
                <a:gd name="connsiteX76" fmla="*/ 139532 w 290236"/>
                <a:gd name="connsiteY76" fmla="*/ 68422 h 562793"/>
                <a:gd name="connsiteX77" fmla="*/ 139992 w 290236"/>
                <a:gd name="connsiteY77" fmla="*/ 68652 h 562793"/>
                <a:gd name="connsiteX78" fmla="*/ 140567 w 290236"/>
                <a:gd name="connsiteY78" fmla="*/ 68905 h 562793"/>
                <a:gd name="connsiteX79" fmla="*/ 141057 w 290236"/>
                <a:gd name="connsiteY79" fmla="*/ 69101 h 562793"/>
                <a:gd name="connsiteX80" fmla="*/ 141638 w 290236"/>
                <a:gd name="connsiteY80" fmla="*/ 69291 h 562793"/>
                <a:gd name="connsiteX81" fmla="*/ 142150 w 290236"/>
                <a:gd name="connsiteY81" fmla="*/ 69440 h 562793"/>
                <a:gd name="connsiteX82" fmla="*/ 142743 w 290236"/>
                <a:gd name="connsiteY82" fmla="*/ 69573 h 562793"/>
                <a:gd name="connsiteX83" fmla="*/ 143267 w 290236"/>
                <a:gd name="connsiteY83" fmla="*/ 69665 h 562793"/>
                <a:gd name="connsiteX84" fmla="*/ 143854 w 290236"/>
                <a:gd name="connsiteY84" fmla="*/ 69745 h 562793"/>
                <a:gd name="connsiteX85" fmla="*/ 144377 w 290236"/>
                <a:gd name="connsiteY85" fmla="*/ 69786 h 562793"/>
                <a:gd name="connsiteX86" fmla="*/ 144987 w 290236"/>
                <a:gd name="connsiteY86" fmla="*/ 69809 h 562793"/>
                <a:gd name="connsiteX87" fmla="*/ 145505 w 290236"/>
                <a:gd name="connsiteY87" fmla="*/ 69809 h 562793"/>
                <a:gd name="connsiteX88" fmla="*/ 146121 w 290236"/>
                <a:gd name="connsiteY88" fmla="*/ 69768 h 562793"/>
                <a:gd name="connsiteX89" fmla="*/ 146627 w 290236"/>
                <a:gd name="connsiteY89" fmla="*/ 69711 h 562793"/>
                <a:gd name="connsiteX90" fmla="*/ 147249 w 290236"/>
                <a:gd name="connsiteY90" fmla="*/ 69613 h 562793"/>
                <a:gd name="connsiteX91" fmla="*/ 147738 w 290236"/>
                <a:gd name="connsiteY91" fmla="*/ 69509 h 562793"/>
                <a:gd name="connsiteX92" fmla="*/ 148354 w 290236"/>
                <a:gd name="connsiteY92" fmla="*/ 69348 h 562793"/>
                <a:gd name="connsiteX93" fmla="*/ 148837 w 290236"/>
                <a:gd name="connsiteY93" fmla="*/ 69204 h 562793"/>
                <a:gd name="connsiteX94" fmla="*/ 149424 w 290236"/>
                <a:gd name="connsiteY94" fmla="*/ 68986 h 562793"/>
                <a:gd name="connsiteX95" fmla="*/ 149908 w 290236"/>
                <a:gd name="connsiteY95" fmla="*/ 68784 h 562793"/>
                <a:gd name="connsiteX96" fmla="*/ 150466 w 290236"/>
                <a:gd name="connsiteY96" fmla="*/ 68514 h 562793"/>
                <a:gd name="connsiteX97" fmla="*/ 150944 w 290236"/>
                <a:gd name="connsiteY97" fmla="*/ 68249 h 562793"/>
                <a:gd name="connsiteX98" fmla="*/ 151473 w 290236"/>
                <a:gd name="connsiteY98" fmla="*/ 67933 h 562793"/>
                <a:gd name="connsiteX99" fmla="*/ 151934 w 290236"/>
                <a:gd name="connsiteY99" fmla="*/ 67610 h 562793"/>
                <a:gd name="connsiteX100" fmla="*/ 152429 w 290236"/>
                <a:gd name="connsiteY100" fmla="*/ 67236 h 562793"/>
                <a:gd name="connsiteX101" fmla="*/ 152860 w 290236"/>
                <a:gd name="connsiteY101" fmla="*/ 66868 h 562793"/>
                <a:gd name="connsiteX102" fmla="*/ 153136 w 290236"/>
                <a:gd name="connsiteY102" fmla="*/ 66684 h 562793"/>
                <a:gd name="connsiteX103" fmla="*/ 199119 w 290236"/>
                <a:gd name="connsiteY103" fmla="*/ 23573 h 562793"/>
                <a:gd name="connsiteX104" fmla="*/ 222766 w 290236"/>
                <a:gd name="connsiteY104" fmla="*/ 23573 h 562793"/>
                <a:gd name="connsiteX105" fmla="*/ 227370 w 290236"/>
                <a:gd name="connsiteY105" fmla="*/ 23751 h 562793"/>
                <a:gd name="connsiteX106" fmla="*/ 266947 w 290236"/>
                <a:gd name="connsiteY106" fmla="*/ 71996 h 56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90236" h="562793">
                  <a:moveTo>
                    <a:pt x="229920" y="294"/>
                  </a:moveTo>
                  <a:cubicBezTo>
                    <a:pt x="227658" y="70"/>
                    <a:pt x="225028" y="0"/>
                    <a:pt x="222766" y="0"/>
                  </a:cubicBezTo>
                  <a:lnTo>
                    <a:pt x="194452" y="0"/>
                  </a:lnTo>
                  <a:cubicBezTo>
                    <a:pt x="191465" y="-17"/>
                    <a:pt x="188576" y="1105"/>
                    <a:pt x="186389" y="3143"/>
                  </a:cubicBezTo>
                  <a:lnTo>
                    <a:pt x="145223" y="41747"/>
                  </a:lnTo>
                  <a:lnTo>
                    <a:pt x="105663" y="3292"/>
                  </a:lnTo>
                  <a:cubicBezTo>
                    <a:pt x="103459" y="1163"/>
                    <a:pt x="100507" y="-17"/>
                    <a:pt x="97445" y="0"/>
                  </a:cubicBezTo>
                  <a:lnTo>
                    <a:pt x="67387" y="0"/>
                  </a:lnTo>
                  <a:cubicBezTo>
                    <a:pt x="49466" y="-69"/>
                    <a:pt x="32253" y="7033"/>
                    <a:pt x="19597" y="19723"/>
                  </a:cubicBezTo>
                  <a:cubicBezTo>
                    <a:pt x="6936" y="32418"/>
                    <a:pt x="-119" y="49649"/>
                    <a:pt x="2" y="67570"/>
                  </a:cubicBezTo>
                  <a:cubicBezTo>
                    <a:pt x="2" y="69636"/>
                    <a:pt x="554" y="71696"/>
                    <a:pt x="554" y="73751"/>
                  </a:cubicBezTo>
                  <a:lnTo>
                    <a:pt x="554" y="238465"/>
                  </a:lnTo>
                  <a:cubicBezTo>
                    <a:pt x="439" y="249399"/>
                    <a:pt x="4692" y="259931"/>
                    <a:pt x="12375" y="267717"/>
                  </a:cubicBezTo>
                  <a:cubicBezTo>
                    <a:pt x="20058" y="275504"/>
                    <a:pt x="30532" y="279895"/>
                    <a:pt x="41472" y="279924"/>
                  </a:cubicBezTo>
                  <a:lnTo>
                    <a:pt x="41489" y="279924"/>
                  </a:lnTo>
                  <a:lnTo>
                    <a:pt x="41950" y="279907"/>
                  </a:lnTo>
                  <a:cubicBezTo>
                    <a:pt x="48942" y="279820"/>
                    <a:pt x="55796" y="277927"/>
                    <a:pt x="61839" y="274399"/>
                  </a:cubicBezTo>
                  <a:lnTo>
                    <a:pt x="69165" y="520989"/>
                  </a:lnTo>
                  <a:cubicBezTo>
                    <a:pt x="69723" y="538790"/>
                    <a:pt x="81032" y="554478"/>
                    <a:pt x="97744" y="560636"/>
                  </a:cubicBezTo>
                  <a:cubicBezTo>
                    <a:pt x="114457" y="566799"/>
                    <a:pt x="133241" y="562207"/>
                    <a:pt x="145223" y="549028"/>
                  </a:cubicBezTo>
                  <a:cubicBezTo>
                    <a:pt x="153551" y="557908"/>
                    <a:pt x="165205" y="562897"/>
                    <a:pt x="177376" y="562794"/>
                  </a:cubicBezTo>
                  <a:cubicBezTo>
                    <a:pt x="201024" y="562989"/>
                    <a:pt x="220510" y="544280"/>
                    <a:pt x="221276" y="520638"/>
                  </a:cubicBezTo>
                  <a:lnTo>
                    <a:pt x="228590" y="274589"/>
                  </a:lnTo>
                  <a:cubicBezTo>
                    <a:pt x="234840" y="278019"/>
                    <a:pt x="241850" y="279826"/>
                    <a:pt x="248980" y="279838"/>
                  </a:cubicBezTo>
                  <a:cubicBezTo>
                    <a:pt x="271931" y="279878"/>
                    <a:pt x="290606" y="261387"/>
                    <a:pt x="290796" y="238436"/>
                  </a:cubicBezTo>
                  <a:lnTo>
                    <a:pt x="290796" y="73751"/>
                  </a:lnTo>
                  <a:cubicBezTo>
                    <a:pt x="293817" y="36798"/>
                    <a:pt x="266792" y="4184"/>
                    <a:pt x="229920" y="294"/>
                  </a:cubicBezTo>
                  <a:close/>
                  <a:moveTo>
                    <a:pt x="177233" y="539762"/>
                  </a:moveTo>
                  <a:cubicBezTo>
                    <a:pt x="165964" y="539762"/>
                    <a:pt x="156808" y="530664"/>
                    <a:pt x="156728" y="519395"/>
                  </a:cubicBezTo>
                  <a:lnTo>
                    <a:pt x="156728" y="276500"/>
                  </a:lnTo>
                  <a:cubicBezTo>
                    <a:pt x="156728" y="269985"/>
                    <a:pt x="151450" y="264713"/>
                    <a:pt x="144941" y="264713"/>
                  </a:cubicBezTo>
                  <a:cubicBezTo>
                    <a:pt x="138432" y="264713"/>
                    <a:pt x="133155" y="269985"/>
                    <a:pt x="133155" y="276500"/>
                  </a:cubicBezTo>
                  <a:lnTo>
                    <a:pt x="133155" y="519395"/>
                  </a:lnTo>
                  <a:cubicBezTo>
                    <a:pt x="133184" y="524782"/>
                    <a:pt x="131060" y="529956"/>
                    <a:pt x="127268" y="533777"/>
                  </a:cubicBezTo>
                  <a:cubicBezTo>
                    <a:pt x="123475" y="537598"/>
                    <a:pt x="118313" y="539751"/>
                    <a:pt x="112932" y="539762"/>
                  </a:cubicBezTo>
                  <a:cubicBezTo>
                    <a:pt x="102061" y="539964"/>
                    <a:pt x="93037" y="531423"/>
                    <a:pt x="92651" y="520564"/>
                  </a:cubicBezTo>
                  <a:lnTo>
                    <a:pt x="84289" y="237199"/>
                  </a:lnTo>
                  <a:lnTo>
                    <a:pt x="206157" y="237199"/>
                  </a:lnTo>
                  <a:lnTo>
                    <a:pt x="197657" y="520483"/>
                  </a:lnTo>
                  <a:cubicBezTo>
                    <a:pt x="197231" y="531400"/>
                    <a:pt x="188156" y="539969"/>
                    <a:pt x="177233" y="539762"/>
                  </a:cubicBezTo>
                  <a:close/>
                  <a:moveTo>
                    <a:pt x="266947" y="71996"/>
                  </a:moveTo>
                  <a:cubicBezTo>
                    <a:pt x="266907" y="72393"/>
                    <a:pt x="267224" y="72784"/>
                    <a:pt x="267224" y="73181"/>
                  </a:cubicBezTo>
                  <a:lnTo>
                    <a:pt x="267224" y="238436"/>
                  </a:lnTo>
                  <a:cubicBezTo>
                    <a:pt x="266942" y="248404"/>
                    <a:pt x="258781" y="256340"/>
                    <a:pt x="248808" y="256340"/>
                  </a:cubicBezTo>
                  <a:cubicBezTo>
                    <a:pt x="238834" y="256340"/>
                    <a:pt x="230674" y="248404"/>
                    <a:pt x="230392" y="238436"/>
                  </a:cubicBezTo>
                  <a:lnTo>
                    <a:pt x="230392" y="202456"/>
                  </a:lnTo>
                  <a:lnTo>
                    <a:pt x="230564" y="196730"/>
                  </a:lnTo>
                  <a:cubicBezTo>
                    <a:pt x="230587" y="195918"/>
                    <a:pt x="230392" y="195118"/>
                    <a:pt x="230392" y="194341"/>
                  </a:cubicBezTo>
                  <a:lnTo>
                    <a:pt x="230392" y="127825"/>
                  </a:lnTo>
                  <a:cubicBezTo>
                    <a:pt x="230392" y="121316"/>
                    <a:pt x="225114" y="116039"/>
                    <a:pt x="218605" y="116039"/>
                  </a:cubicBezTo>
                  <a:cubicBezTo>
                    <a:pt x="212096" y="116039"/>
                    <a:pt x="206819" y="121316"/>
                    <a:pt x="206819" y="127825"/>
                  </a:cubicBezTo>
                  <a:lnTo>
                    <a:pt x="206819" y="202093"/>
                  </a:lnTo>
                  <a:lnTo>
                    <a:pt x="206854" y="213626"/>
                  </a:lnTo>
                  <a:lnTo>
                    <a:pt x="83587" y="213626"/>
                  </a:lnTo>
                  <a:lnTo>
                    <a:pt x="83161" y="196390"/>
                  </a:lnTo>
                  <a:cubicBezTo>
                    <a:pt x="83144" y="195843"/>
                    <a:pt x="83063" y="194957"/>
                    <a:pt x="83063" y="194433"/>
                  </a:cubicBezTo>
                  <a:lnTo>
                    <a:pt x="83063" y="127842"/>
                  </a:lnTo>
                  <a:cubicBezTo>
                    <a:pt x="83063" y="121333"/>
                    <a:pt x="77786" y="116056"/>
                    <a:pt x="71277" y="116056"/>
                  </a:cubicBezTo>
                  <a:cubicBezTo>
                    <a:pt x="64768" y="116056"/>
                    <a:pt x="59491" y="121333"/>
                    <a:pt x="59491" y="127842"/>
                  </a:cubicBezTo>
                  <a:lnTo>
                    <a:pt x="59491" y="237636"/>
                  </a:lnTo>
                  <a:cubicBezTo>
                    <a:pt x="59491" y="247822"/>
                    <a:pt x="51422" y="256351"/>
                    <a:pt x="41737" y="256351"/>
                  </a:cubicBezTo>
                  <a:lnTo>
                    <a:pt x="41478" y="256351"/>
                  </a:lnTo>
                  <a:cubicBezTo>
                    <a:pt x="36811" y="256357"/>
                    <a:pt x="32339" y="254464"/>
                    <a:pt x="29099" y="251103"/>
                  </a:cubicBezTo>
                  <a:cubicBezTo>
                    <a:pt x="25813" y="247730"/>
                    <a:pt x="24023" y="243167"/>
                    <a:pt x="24132" y="238459"/>
                  </a:cubicBezTo>
                  <a:lnTo>
                    <a:pt x="24132" y="73187"/>
                  </a:lnTo>
                  <a:cubicBezTo>
                    <a:pt x="24132" y="72790"/>
                    <a:pt x="23850" y="72393"/>
                    <a:pt x="23810" y="71996"/>
                  </a:cubicBezTo>
                  <a:cubicBezTo>
                    <a:pt x="23660" y="70522"/>
                    <a:pt x="23453" y="69032"/>
                    <a:pt x="23453" y="67553"/>
                  </a:cubicBezTo>
                  <a:cubicBezTo>
                    <a:pt x="23424" y="55887"/>
                    <a:pt x="28046" y="44688"/>
                    <a:pt x="36293" y="36435"/>
                  </a:cubicBezTo>
                  <a:cubicBezTo>
                    <a:pt x="44539" y="28183"/>
                    <a:pt x="55733" y="23556"/>
                    <a:pt x="67398" y="23573"/>
                  </a:cubicBezTo>
                  <a:lnTo>
                    <a:pt x="92657" y="23573"/>
                  </a:lnTo>
                  <a:lnTo>
                    <a:pt x="136856" y="66523"/>
                  </a:lnTo>
                  <a:cubicBezTo>
                    <a:pt x="136930" y="66592"/>
                    <a:pt x="137005" y="66626"/>
                    <a:pt x="137080" y="66695"/>
                  </a:cubicBezTo>
                  <a:cubicBezTo>
                    <a:pt x="137247" y="66845"/>
                    <a:pt x="137414" y="66994"/>
                    <a:pt x="137586" y="67127"/>
                  </a:cubicBezTo>
                  <a:cubicBezTo>
                    <a:pt x="137719" y="67236"/>
                    <a:pt x="137857" y="67334"/>
                    <a:pt x="137989" y="67438"/>
                  </a:cubicBezTo>
                  <a:cubicBezTo>
                    <a:pt x="138168" y="67576"/>
                    <a:pt x="138352" y="67702"/>
                    <a:pt x="138536" y="67823"/>
                  </a:cubicBezTo>
                  <a:cubicBezTo>
                    <a:pt x="138680" y="67921"/>
                    <a:pt x="138824" y="68007"/>
                    <a:pt x="138968" y="68099"/>
                  </a:cubicBezTo>
                  <a:cubicBezTo>
                    <a:pt x="139152" y="68209"/>
                    <a:pt x="139342" y="68318"/>
                    <a:pt x="139532" y="68422"/>
                  </a:cubicBezTo>
                  <a:cubicBezTo>
                    <a:pt x="139675" y="68502"/>
                    <a:pt x="139837" y="68577"/>
                    <a:pt x="139992" y="68652"/>
                  </a:cubicBezTo>
                  <a:cubicBezTo>
                    <a:pt x="140182" y="68744"/>
                    <a:pt x="140372" y="68830"/>
                    <a:pt x="140567" y="68905"/>
                  </a:cubicBezTo>
                  <a:cubicBezTo>
                    <a:pt x="140729" y="68974"/>
                    <a:pt x="140890" y="69038"/>
                    <a:pt x="141057" y="69101"/>
                  </a:cubicBezTo>
                  <a:cubicBezTo>
                    <a:pt x="141247" y="69170"/>
                    <a:pt x="141442" y="69233"/>
                    <a:pt x="141638" y="69291"/>
                  </a:cubicBezTo>
                  <a:cubicBezTo>
                    <a:pt x="141805" y="69343"/>
                    <a:pt x="141977" y="69389"/>
                    <a:pt x="142150" y="69440"/>
                  </a:cubicBezTo>
                  <a:cubicBezTo>
                    <a:pt x="142346" y="69486"/>
                    <a:pt x="142541" y="69532"/>
                    <a:pt x="142743" y="69573"/>
                  </a:cubicBezTo>
                  <a:cubicBezTo>
                    <a:pt x="142939" y="69613"/>
                    <a:pt x="143088" y="69642"/>
                    <a:pt x="143267" y="69665"/>
                  </a:cubicBezTo>
                  <a:cubicBezTo>
                    <a:pt x="143445" y="69694"/>
                    <a:pt x="143664" y="69722"/>
                    <a:pt x="143854" y="69745"/>
                  </a:cubicBezTo>
                  <a:cubicBezTo>
                    <a:pt x="144032" y="69763"/>
                    <a:pt x="144205" y="69774"/>
                    <a:pt x="144377" y="69786"/>
                  </a:cubicBezTo>
                  <a:cubicBezTo>
                    <a:pt x="144584" y="69797"/>
                    <a:pt x="144786" y="69803"/>
                    <a:pt x="144987" y="69809"/>
                  </a:cubicBezTo>
                  <a:lnTo>
                    <a:pt x="145505" y="69809"/>
                  </a:lnTo>
                  <a:cubicBezTo>
                    <a:pt x="145712" y="69797"/>
                    <a:pt x="145914" y="69786"/>
                    <a:pt x="146121" y="69768"/>
                  </a:cubicBezTo>
                  <a:cubicBezTo>
                    <a:pt x="146288" y="69751"/>
                    <a:pt x="146461" y="69734"/>
                    <a:pt x="146627" y="69711"/>
                  </a:cubicBezTo>
                  <a:cubicBezTo>
                    <a:pt x="146835" y="69682"/>
                    <a:pt x="147042" y="69653"/>
                    <a:pt x="147249" y="69613"/>
                  </a:cubicBezTo>
                  <a:cubicBezTo>
                    <a:pt x="147410" y="69584"/>
                    <a:pt x="147577" y="69544"/>
                    <a:pt x="147738" y="69509"/>
                  </a:cubicBezTo>
                  <a:cubicBezTo>
                    <a:pt x="147945" y="69463"/>
                    <a:pt x="148147" y="69406"/>
                    <a:pt x="148354" y="69348"/>
                  </a:cubicBezTo>
                  <a:cubicBezTo>
                    <a:pt x="148515" y="69302"/>
                    <a:pt x="148676" y="69250"/>
                    <a:pt x="148837" y="69204"/>
                  </a:cubicBezTo>
                  <a:cubicBezTo>
                    <a:pt x="149033" y="69135"/>
                    <a:pt x="149235" y="69066"/>
                    <a:pt x="149424" y="68986"/>
                  </a:cubicBezTo>
                  <a:cubicBezTo>
                    <a:pt x="149591" y="68922"/>
                    <a:pt x="149747" y="68853"/>
                    <a:pt x="149908" y="68784"/>
                  </a:cubicBezTo>
                  <a:cubicBezTo>
                    <a:pt x="150098" y="68698"/>
                    <a:pt x="150282" y="68606"/>
                    <a:pt x="150466" y="68514"/>
                  </a:cubicBezTo>
                  <a:cubicBezTo>
                    <a:pt x="150627" y="68427"/>
                    <a:pt x="150788" y="68341"/>
                    <a:pt x="150944" y="68249"/>
                  </a:cubicBezTo>
                  <a:cubicBezTo>
                    <a:pt x="151105" y="68157"/>
                    <a:pt x="151301" y="68042"/>
                    <a:pt x="151473" y="67933"/>
                  </a:cubicBezTo>
                  <a:cubicBezTo>
                    <a:pt x="151646" y="67817"/>
                    <a:pt x="151784" y="67720"/>
                    <a:pt x="151934" y="67610"/>
                  </a:cubicBezTo>
                  <a:cubicBezTo>
                    <a:pt x="152089" y="67501"/>
                    <a:pt x="152267" y="67369"/>
                    <a:pt x="152429" y="67236"/>
                  </a:cubicBezTo>
                  <a:cubicBezTo>
                    <a:pt x="152590" y="67110"/>
                    <a:pt x="152722" y="66994"/>
                    <a:pt x="152860" y="66868"/>
                  </a:cubicBezTo>
                  <a:cubicBezTo>
                    <a:pt x="152952" y="66793"/>
                    <a:pt x="153050" y="66770"/>
                    <a:pt x="153136" y="66684"/>
                  </a:cubicBezTo>
                  <a:lnTo>
                    <a:pt x="199119" y="23573"/>
                  </a:lnTo>
                  <a:lnTo>
                    <a:pt x="222766" y="23573"/>
                  </a:lnTo>
                  <a:cubicBezTo>
                    <a:pt x="224239" y="23573"/>
                    <a:pt x="225903" y="23602"/>
                    <a:pt x="227370" y="23751"/>
                  </a:cubicBezTo>
                  <a:cubicBezTo>
                    <a:pt x="251599" y="26192"/>
                    <a:pt x="269295" y="47761"/>
                    <a:pt x="266947" y="71996"/>
                  </a:cubicBezTo>
                  <a:close/>
                </a:path>
              </a:pathLst>
            </a:custGeom>
            <a:grpFill/>
            <a:ln w="146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Shape 70"/>
            <p:cNvSpPr/>
            <p:nvPr/>
          </p:nvSpPr>
          <p:spPr>
            <a:xfrm>
              <a:off x="15061082" y="4744167"/>
              <a:ext cx="397786" cy="393366"/>
            </a:xfrm>
            <a:custGeom>
              <a:avLst/>
              <a:gdLst>
                <a:gd name="connsiteX0" fmla="*/ 337335 w 397785"/>
                <a:gd name="connsiteY0" fmla="*/ 0 h 393365"/>
                <a:gd name="connsiteX1" fmla="*/ 60099 w 397785"/>
                <a:gd name="connsiteY1" fmla="*/ 0 h 393365"/>
                <a:gd name="connsiteX2" fmla="*/ 0 w 397785"/>
                <a:gd name="connsiteY2" fmla="*/ 61567 h 393365"/>
                <a:gd name="connsiteX3" fmla="*/ 0 w 397785"/>
                <a:gd name="connsiteY3" fmla="*/ 233285 h 393365"/>
                <a:gd name="connsiteX4" fmla="*/ 60099 w 397785"/>
                <a:gd name="connsiteY4" fmla="*/ 294656 h 393365"/>
                <a:gd name="connsiteX5" fmla="*/ 99815 w 397785"/>
                <a:gd name="connsiteY5" fmla="*/ 294656 h 393365"/>
                <a:gd name="connsiteX6" fmla="*/ 119388 w 397785"/>
                <a:gd name="connsiteY6" fmla="*/ 384509 h 393365"/>
                <a:gd name="connsiteX7" fmla="*/ 127986 w 397785"/>
                <a:gd name="connsiteY7" fmla="*/ 393596 h 393365"/>
                <a:gd name="connsiteX8" fmla="*/ 130903 w 397785"/>
                <a:gd name="connsiteY8" fmla="*/ 394057 h 393365"/>
                <a:gd name="connsiteX9" fmla="*/ 139801 w 397785"/>
                <a:gd name="connsiteY9" fmla="*/ 389677 h 393365"/>
                <a:gd name="connsiteX10" fmla="*/ 222086 w 397785"/>
                <a:gd name="connsiteY10" fmla="*/ 294656 h 393365"/>
                <a:gd name="connsiteX11" fmla="*/ 337335 w 397785"/>
                <a:gd name="connsiteY11" fmla="*/ 294656 h 393365"/>
                <a:gd name="connsiteX12" fmla="*/ 397786 w 397785"/>
                <a:gd name="connsiteY12" fmla="*/ 233285 h 393365"/>
                <a:gd name="connsiteX13" fmla="*/ 397786 w 397785"/>
                <a:gd name="connsiteY13" fmla="*/ 61567 h 393365"/>
                <a:gd name="connsiteX14" fmla="*/ 337335 w 397785"/>
                <a:gd name="connsiteY14" fmla="*/ 0 h 393365"/>
                <a:gd name="connsiteX15" fmla="*/ 374213 w 397785"/>
                <a:gd name="connsiteY15" fmla="*/ 233285 h 393365"/>
                <a:gd name="connsiteX16" fmla="*/ 337335 w 397785"/>
                <a:gd name="connsiteY16" fmla="*/ 271084 h 393365"/>
                <a:gd name="connsiteX17" fmla="*/ 216722 w 397785"/>
                <a:gd name="connsiteY17" fmla="*/ 271084 h 393365"/>
                <a:gd name="connsiteX18" fmla="*/ 207825 w 397785"/>
                <a:gd name="connsiteY18" fmla="*/ 275504 h 393365"/>
                <a:gd name="connsiteX19" fmla="*/ 137401 w 397785"/>
                <a:gd name="connsiteY19" fmla="*/ 356724 h 393365"/>
                <a:gd name="connsiteX20" fmla="*/ 120809 w 397785"/>
                <a:gd name="connsiteY20" fmla="*/ 280625 h 393365"/>
                <a:gd name="connsiteX21" fmla="*/ 109299 w 397785"/>
                <a:gd name="connsiteY21" fmla="*/ 271084 h 393365"/>
                <a:gd name="connsiteX22" fmla="*/ 60094 w 397785"/>
                <a:gd name="connsiteY22" fmla="*/ 271084 h 393365"/>
                <a:gd name="connsiteX23" fmla="*/ 23572 w 397785"/>
                <a:gd name="connsiteY23" fmla="*/ 233285 h 393365"/>
                <a:gd name="connsiteX24" fmla="*/ 23572 w 397785"/>
                <a:gd name="connsiteY24" fmla="*/ 61567 h 393365"/>
                <a:gd name="connsiteX25" fmla="*/ 60099 w 397785"/>
                <a:gd name="connsiteY25" fmla="*/ 23572 h 393365"/>
                <a:gd name="connsiteX26" fmla="*/ 337335 w 397785"/>
                <a:gd name="connsiteY26" fmla="*/ 23572 h 393365"/>
                <a:gd name="connsiteX27" fmla="*/ 374213 w 397785"/>
                <a:gd name="connsiteY27" fmla="*/ 61567 h 39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7785" h="393365">
                  <a:moveTo>
                    <a:pt x="337335" y="0"/>
                  </a:moveTo>
                  <a:lnTo>
                    <a:pt x="60099" y="0"/>
                  </a:lnTo>
                  <a:cubicBezTo>
                    <a:pt x="27129" y="0"/>
                    <a:pt x="0" y="27319"/>
                    <a:pt x="0" y="61567"/>
                  </a:cubicBezTo>
                  <a:lnTo>
                    <a:pt x="0" y="233285"/>
                  </a:lnTo>
                  <a:cubicBezTo>
                    <a:pt x="0" y="267527"/>
                    <a:pt x="27129" y="294656"/>
                    <a:pt x="60099" y="294656"/>
                  </a:cubicBezTo>
                  <a:lnTo>
                    <a:pt x="99815" y="294656"/>
                  </a:lnTo>
                  <a:lnTo>
                    <a:pt x="119388" y="384509"/>
                  </a:lnTo>
                  <a:cubicBezTo>
                    <a:pt x="120331" y="388906"/>
                    <a:pt x="123646" y="392411"/>
                    <a:pt x="127986" y="393596"/>
                  </a:cubicBezTo>
                  <a:cubicBezTo>
                    <a:pt x="128935" y="393867"/>
                    <a:pt x="129913" y="394022"/>
                    <a:pt x="130903" y="394057"/>
                  </a:cubicBezTo>
                  <a:cubicBezTo>
                    <a:pt x="134356" y="393930"/>
                    <a:pt x="137596" y="392336"/>
                    <a:pt x="139801" y="389677"/>
                  </a:cubicBezTo>
                  <a:lnTo>
                    <a:pt x="222086" y="294656"/>
                  </a:lnTo>
                  <a:lnTo>
                    <a:pt x="337335" y="294656"/>
                  </a:lnTo>
                  <a:cubicBezTo>
                    <a:pt x="370306" y="294656"/>
                    <a:pt x="397786" y="267527"/>
                    <a:pt x="397786" y="233285"/>
                  </a:cubicBezTo>
                  <a:lnTo>
                    <a:pt x="397786" y="61567"/>
                  </a:lnTo>
                  <a:cubicBezTo>
                    <a:pt x="397786" y="27319"/>
                    <a:pt x="370306" y="0"/>
                    <a:pt x="337335" y="0"/>
                  </a:cubicBezTo>
                  <a:close/>
                  <a:moveTo>
                    <a:pt x="374213" y="233285"/>
                  </a:moveTo>
                  <a:cubicBezTo>
                    <a:pt x="374213" y="254532"/>
                    <a:pt x="357305" y="271084"/>
                    <a:pt x="337335" y="271084"/>
                  </a:cubicBezTo>
                  <a:lnTo>
                    <a:pt x="216722" y="271084"/>
                  </a:lnTo>
                  <a:cubicBezTo>
                    <a:pt x="213263" y="271222"/>
                    <a:pt x="210023" y="272827"/>
                    <a:pt x="207825" y="275504"/>
                  </a:cubicBezTo>
                  <a:lnTo>
                    <a:pt x="137401" y="356724"/>
                  </a:lnTo>
                  <a:lnTo>
                    <a:pt x="120809" y="280625"/>
                  </a:lnTo>
                  <a:cubicBezTo>
                    <a:pt x="119652" y="275158"/>
                    <a:pt x="114887" y="271205"/>
                    <a:pt x="109299" y="271084"/>
                  </a:cubicBezTo>
                  <a:lnTo>
                    <a:pt x="60094" y="271084"/>
                  </a:lnTo>
                  <a:cubicBezTo>
                    <a:pt x="40124" y="271084"/>
                    <a:pt x="23572" y="254532"/>
                    <a:pt x="23572" y="233285"/>
                  </a:cubicBezTo>
                  <a:lnTo>
                    <a:pt x="23572" y="61567"/>
                  </a:lnTo>
                  <a:cubicBezTo>
                    <a:pt x="23572" y="40320"/>
                    <a:pt x="40124" y="23572"/>
                    <a:pt x="60099" y="23572"/>
                  </a:cubicBezTo>
                  <a:lnTo>
                    <a:pt x="337335" y="23572"/>
                  </a:lnTo>
                  <a:cubicBezTo>
                    <a:pt x="357305" y="23572"/>
                    <a:pt x="374213" y="40320"/>
                    <a:pt x="374213" y="61567"/>
                  </a:cubicBezTo>
                  <a:close/>
                </a:path>
              </a:pathLst>
            </a:custGeom>
            <a:grpFill/>
            <a:ln w="146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Shape 71"/>
            <p:cNvSpPr/>
            <p:nvPr/>
          </p:nvSpPr>
          <p:spPr>
            <a:xfrm>
              <a:off x="15147632" y="4787099"/>
              <a:ext cx="216572" cy="209206"/>
            </a:xfrm>
            <a:custGeom>
              <a:avLst/>
              <a:gdLst>
                <a:gd name="connsiteX0" fmla="*/ 108913 w 216572"/>
                <a:gd name="connsiteY0" fmla="*/ 0 h 209205"/>
                <a:gd name="connsiteX1" fmla="*/ 0 w 216572"/>
                <a:gd name="connsiteY1" fmla="*/ 108908 h 209205"/>
                <a:gd name="connsiteX2" fmla="*/ 10267 w 216572"/>
                <a:gd name="connsiteY2" fmla="*/ 120596 h 209205"/>
                <a:gd name="connsiteX3" fmla="*/ 23181 w 216572"/>
                <a:gd name="connsiteY3" fmla="*/ 111929 h 209205"/>
                <a:gd name="connsiteX4" fmla="*/ 27215 w 216572"/>
                <a:gd name="connsiteY4" fmla="*/ 102341 h 209205"/>
                <a:gd name="connsiteX5" fmla="*/ 36072 w 216572"/>
                <a:gd name="connsiteY5" fmla="*/ 98842 h 209205"/>
                <a:gd name="connsiteX6" fmla="*/ 44883 w 216572"/>
                <a:gd name="connsiteY6" fmla="*/ 102284 h 209205"/>
                <a:gd name="connsiteX7" fmla="*/ 48566 w 216572"/>
                <a:gd name="connsiteY7" fmla="*/ 111336 h 209205"/>
                <a:gd name="connsiteX8" fmla="*/ 60353 w 216572"/>
                <a:gd name="connsiteY8" fmla="*/ 123123 h 209205"/>
                <a:gd name="connsiteX9" fmla="*/ 72139 w 216572"/>
                <a:gd name="connsiteY9" fmla="*/ 111336 h 209205"/>
                <a:gd name="connsiteX10" fmla="*/ 75707 w 216572"/>
                <a:gd name="connsiteY10" fmla="*/ 102410 h 209205"/>
                <a:gd name="connsiteX11" fmla="*/ 84633 w 216572"/>
                <a:gd name="connsiteY11" fmla="*/ 98842 h 209205"/>
                <a:gd name="connsiteX12" fmla="*/ 93755 w 216572"/>
                <a:gd name="connsiteY12" fmla="*/ 102353 h 209205"/>
                <a:gd name="connsiteX13" fmla="*/ 97611 w 216572"/>
                <a:gd name="connsiteY13" fmla="*/ 111336 h 209205"/>
                <a:gd name="connsiteX14" fmla="*/ 97611 w 216572"/>
                <a:gd name="connsiteY14" fmla="*/ 184218 h 209205"/>
                <a:gd name="connsiteX15" fmla="*/ 97006 w 216572"/>
                <a:gd name="connsiteY15" fmla="*/ 185490 h 209205"/>
                <a:gd name="connsiteX16" fmla="*/ 95665 w 216572"/>
                <a:gd name="connsiteY16" fmla="*/ 185921 h 209205"/>
                <a:gd name="connsiteX17" fmla="*/ 94376 w 216572"/>
                <a:gd name="connsiteY17" fmla="*/ 185478 h 209205"/>
                <a:gd name="connsiteX18" fmla="*/ 93841 w 216572"/>
                <a:gd name="connsiteY18" fmla="*/ 184218 h 209205"/>
                <a:gd name="connsiteX19" fmla="*/ 82009 w 216572"/>
                <a:gd name="connsiteY19" fmla="*/ 172518 h 209205"/>
                <a:gd name="connsiteX20" fmla="*/ 70182 w 216572"/>
                <a:gd name="connsiteY20" fmla="*/ 184218 h 209205"/>
                <a:gd name="connsiteX21" fmla="*/ 95683 w 216572"/>
                <a:gd name="connsiteY21" fmla="*/ 209448 h 209205"/>
                <a:gd name="connsiteX22" fmla="*/ 121183 w 216572"/>
                <a:gd name="connsiteY22" fmla="*/ 184218 h 209205"/>
                <a:gd name="connsiteX23" fmla="*/ 121183 w 216572"/>
                <a:gd name="connsiteY23" fmla="*/ 111336 h 209205"/>
                <a:gd name="connsiteX24" fmla="*/ 124504 w 216572"/>
                <a:gd name="connsiteY24" fmla="*/ 102422 h 209205"/>
                <a:gd name="connsiteX25" fmla="*/ 133315 w 216572"/>
                <a:gd name="connsiteY25" fmla="*/ 98842 h 209205"/>
                <a:gd name="connsiteX26" fmla="*/ 142068 w 216572"/>
                <a:gd name="connsiteY26" fmla="*/ 102284 h 209205"/>
                <a:gd name="connsiteX27" fmla="*/ 145722 w 216572"/>
                <a:gd name="connsiteY27" fmla="*/ 111336 h 209205"/>
                <a:gd name="connsiteX28" fmla="*/ 157497 w 216572"/>
                <a:gd name="connsiteY28" fmla="*/ 123111 h 209205"/>
                <a:gd name="connsiteX29" fmla="*/ 169272 w 216572"/>
                <a:gd name="connsiteY29" fmla="*/ 111336 h 209205"/>
                <a:gd name="connsiteX30" fmla="*/ 172834 w 216572"/>
                <a:gd name="connsiteY30" fmla="*/ 102410 h 209205"/>
                <a:gd name="connsiteX31" fmla="*/ 181760 w 216572"/>
                <a:gd name="connsiteY31" fmla="*/ 98842 h 209205"/>
                <a:gd name="connsiteX32" fmla="*/ 190531 w 216572"/>
                <a:gd name="connsiteY32" fmla="*/ 102249 h 209205"/>
                <a:gd name="connsiteX33" fmla="*/ 194640 w 216572"/>
                <a:gd name="connsiteY33" fmla="*/ 111906 h 209205"/>
                <a:gd name="connsiteX34" fmla="*/ 207548 w 216572"/>
                <a:gd name="connsiteY34" fmla="*/ 120596 h 209205"/>
                <a:gd name="connsiteX35" fmla="*/ 217827 w 216572"/>
                <a:gd name="connsiteY35" fmla="*/ 108908 h 209205"/>
                <a:gd name="connsiteX36" fmla="*/ 108913 w 216572"/>
                <a:gd name="connsiteY36" fmla="*/ 0 h 209205"/>
                <a:gd name="connsiteX37" fmla="*/ 181755 w 216572"/>
                <a:gd name="connsiteY37" fmla="*/ 75270 h 209205"/>
                <a:gd name="connsiteX38" fmla="*/ 157497 w 216572"/>
                <a:gd name="connsiteY38" fmla="*/ 84506 h 209205"/>
                <a:gd name="connsiteX39" fmla="*/ 108936 w 216572"/>
                <a:gd name="connsiteY39" fmla="*/ 84506 h 209205"/>
                <a:gd name="connsiteX40" fmla="*/ 60376 w 216572"/>
                <a:gd name="connsiteY40" fmla="*/ 84506 h 209205"/>
                <a:gd name="connsiteX41" fmla="*/ 36067 w 216572"/>
                <a:gd name="connsiteY41" fmla="*/ 75270 h 209205"/>
                <a:gd name="connsiteX42" fmla="*/ 30283 w 216572"/>
                <a:gd name="connsiteY42" fmla="*/ 75736 h 209205"/>
                <a:gd name="connsiteX43" fmla="*/ 108908 w 216572"/>
                <a:gd name="connsiteY43" fmla="*/ 23578 h 209205"/>
                <a:gd name="connsiteX44" fmla="*/ 187533 w 216572"/>
                <a:gd name="connsiteY44" fmla="*/ 75736 h 209205"/>
                <a:gd name="connsiteX45" fmla="*/ 181755 w 216572"/>
                <a:gd name="connsiteY45" fmla="*/ 75270 h 2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6572" h="209205">
                  <a:moveTo>
                    <a:pt x="108913" y="0"/>
                  </a:moveTo>
                  <a:cubicBezTo>
                    <a:pt x="48791" y="63"/>
                    <a:pt x="69" y="48785"/>
                    <a:pt x="0" y="108908"/>
                  </a:cubicBezTo>
                  <a:cubicBezTo>
                    <a:pt x="0" y="114830"/>
                    <a:pt x="4391" y="119831"/>
                    <a:pt x="10267" y="120596"/>
                  </a:cubicBezTo>
                  <a:cubicBezTo>
                    <a:pt x="16137" y="121362"/>
                    <a:pt x="21668" y="117655"/>
                    <a:pt x="23181" y="111929"/>
                  </a:cubicBezTo>
                  <a:cubicBezTo>
                    <a:pt x="24039" y="108551"/>
                    <a:pt x="25403" y="105322"/>
                    <a:pt x="27215" y="102341"/>
                  </a:cubicBezTo>
                  <a:cubicBezTo>
                    <a:pt x="29621" y="100097"/>
                    <a:pt x="32780" y="98848"/>
                    <a:pt x="36072" y="98842"/>
                  </a:cubicBezTo>
                  <a:cubicBezTo>
                    <a:pt x="39341" y="98808"/>
                    <a:pt x="42501" y="100045"/>
                    <a:pt x="44883" y="102284"/>
                  </a:cubicBezTo>
                  <a:cubicBezTo>
                    <a:pt x="47231" y="104712"/>
                    <a:pt x="48555" y="107958"/>
                    <a:pt x="48566" y="111336"/>
                  </a:cubicBezTo>
                  <a:cubicBezTo>
                    <a:pt x="48566" y="117845"/>
                    <a:pt x="53844" y="123123"/>
                    <a:pt x="60353" y="123123"/>
                  </a:cubicBezTo>
                  <a:cubicBezTo>
                    <a:pt x="66862" y="123123"/>
                    <a:pt x="72139" y="117845"/>
                    <a:pt x="72139" y="111336"/>
                  </a:cubicBezTo>
                  <a:cubicBezTo>
                    <a:pt x="72058" y="107998"/>
                    <a:pt x="73348" y="104770"/>
                    <a:pt x="75707" y="102410"/>
                  </a:cubicBezTo>
                  <a:cubicBezTo>
                    <a:pt x="78067" y="100051"/>
                    <a:pt x="81295" y="98756"/>
                    <a:pt x="84633" y="98842"/>
                  </a:cubicBezTo>
                  <a:cubicBezTo>
                    <a:pt x="88023" y="98733"/>
                    <a:pt x="91315" y="99999"/>
                    <a:pt x="93755" y="102353"/>
                  </a:cubicBezTo>
                  <a:cubicBezTo>
                    <a:pt x="96201" y="104701"/>
                    <a:pt x="97593" y="107941"/>
                    <a:pt x="97611" y="111336"/>
                  </a:cubicBezTo>
                  <a:lnTo>
                    <a:pt x="97611" y="184218"/>
                  </a:lnTo>
                  <a:cubicBezTo>
                    <a:pt x="97593" y="184707"/>
                    <a:pt x="97375" y="185167"/>
                    <a:pt x="97006" y="185490"/>
                  </a:cubicBezTo>
                  <a:cubicBezTo>
                    <a:pt x="96638" y="185812"/>
                    <a:pt x="96155" y="185967"/>
                    <a:pt x="95665" y="185921"/>
                  </a:cubicBezTo>
                  <a:cubicBezTo>
                    <a:pt x="95194" y="185967"/>
                    <a:pt x="94722" y="185800"/>
                    <a:pt x="94376" y="185478"/>
                  </a:cubicBezTo>
                  <a:cubicBezTo>
                    <a:pt x="94025" y="185156"/>
                    <a:pt x="93835" y="184695"/>
                    <a:pt x="93841" y="184218"/>
                  </a:cubicBezTo>
                  <a:cubicBezTo>
                    <a:pt x="93772" y="177738"/>
                    <a:pt x="88495" y="172518"/>
                    <a:pt x="82009" y="172518"/>
                  </a:cubicBezTo>
                  <a:cubicBezTo>
                    <a:pt x="75529" y="172518"/>
                    <a:pt x="70251" y="177738"/>
                    <a:pt x="70182" y="184218"/>
                  </a:cubicBezTo>
                  <a:cubicBezTo>
                    <a:pt x="70332" y="198197"/>
                    <a:pt x="81704" y="209448"/>
                    <a:pt x="95683" y="209448"/>
                  </a:cubicBezTo>
                  <a:cubicBezTo>
                    <a:pt x="109662" y="209448"/>
                    <a:pt x="121033" y="198197"/>
                    <a:pt x="121183" y="184218"/>
                  </a:cubicBezTo>
                  <a:lnTo>
                    <a:pt x="121183" y="111336"/>
                  </a:lnTo>
                  <a:cubicBezTo>
                    <a:pt x="120993" y="108027"/>
                    <a:pt x="122196" y="104793"/>
                    <a:pt x="124504" y="102422"/>
                  </a:cubicBezTo>
                  <a:cubicBezTo>
                    <a:pt x="126806" y="100045"/>
                    <a:pt x="130006" y="98744"/>
                    <a:pt x="133315" y="98842"/>
                  </a:cubicBezTo>
                  <a:cubicBezTo>
                    <a:pt x="136566" y="98808"/>
                    <a:pt x="139708" y="100045"/>
                    <a:pt x="142068" y="102284"/>
                  </a:cubicBezTo>
                  <a:cubicBezTo>
                    <a:pt x="144410" y="104712"/>
                    <a:pt x="145722" y="107958"/>
                    <a:pt x="145722" y="111336"/>
                  </a:cubicBezTo>
                  <a:cubicBezTo>
                    <a:pt x="145722" y="117839"/>
                    <a:pt x="150994" y="123111"/>
                    <a:pt x="157497" y="123111"/>
                  </a:cubicBezTo>
                  <a:cubicBezTo>
                    <a:pt x="164000" y="123111"/>
                    <a:pt x="169272" y="117839"/>
                    <a:pt x="169272" y="111336"/>
                  </a:cubicBezTo>
                  <a:cubicBezTo>
                    <a:pt x="169186" y="107998"/>
                    <a:pt x="170475" y="104770"/>
                    <a:pt x="172834" y="102410"/>
                  </a:cubicBezTo>
                  <a:cubicBezTo>
                    <a:pt x="175194" y="100045"/>
                    <a:pt x="178422" y="98756"/>
                    <a:pt x="181760" y="98842"/>
                  </a:cubicBezTo>
                  <a:cubicBezTo>
                    <a:pt x="185012" y="98808"/>
                    <a:pt x="188154" y="100028"/>
                    <a:pt x="190531" y="102249"/>
                  </a:cubicBezTo>
                  <a:cubicBezTo>
                    <a:pt x="192396" y="105236"/>
                    <a:pt x="193782" y="108493"/>
                    <a:pt x="194640" y="111906"/>
                  </a:cubicBezTo>
                  <a:cubicBezTo>
                    <a:pt x="196148" y="117638"/>
                    <a:pt x="201678" y="121356"/>
                    <a:pt x="207548" y="120596"/>
                  </a:cubicBezTo>
                  <a:cubicBezTo>
                    <a:pt x="213424" y="119831"/>
                    <a:pt x="217821" y="114830"/>
                    <a:pt x="217827" y="108908"/>
                  </a:cubicBezTo>
                  <a:cubicBezTo>
                    <a:pt x="217758" y="48785"/>
                    <a:pt x="169036" y="63"/>
                    <a:pt x="108913" y="0"/>
                  </a:cubicBezTo>
                  <a:close/>
                  <a:moveTo>
                    <a:pt x="181755" y="75270"/>
                  </a:moveTo>
                  <a:cubicBezTo>
                    <a:pt x="172817" y="75298"/>
                    <a:pt x="164196" y="78585"/>
                    <a:pt x="157497" y="84506"/>
                  </a:cubicBezTo>
                  <a:cubicBezTo>
                    <a:pt x="143651" y="72191"/>
                    <a:pt x="122783" y="72191"/>
                    <a:pt x="108936" y="84506"/>
                  </a:cubicBezTo>
                  <a:cubicBezTo>
                    <a:pt x="95090" y="72191"/>
                    <a:pt x="74217" y="72191"/>
                    <a:pt x="60376" y="84506"/>
                  </a:cubicBezTo>
                  <a:cubicBezTo>
                    <a:pt x="53677" y="78550"/>
                    <a:pt x="45027" y="75258"/>
                    <a:pt x="36067" y="75270"/>
                  </a:cubicBezTo>
                  <a:cubicBezTo>
                    <a:pt x="34127" y="75270"/>
                    <a:pt x="32193" y="75425"/>
                    <a:pt x="30283" y="75736"/>
                  </a:cubicBezTo>
                  <a:cubicBezTo>
                    <a:pt x="43623" y="44124"/>
                    <a:pt x="74596" y="23578"/>
                    <a:pt x="108908" y="23578"/>
                  </a:cubicBezTo>
                  <a:cubicBezTo>
                    <a:pt x="143219" y="23578"/>
                    <a:pt x="174192" y="44124"/>
                    <a:pt x="187533" y="75736"/>
                  </a:cubicBezTo>
                  <a:cubicBezTo>
                    <a:pt x="185622" y="75431"/>
                    <a:pt x="183694" y="75270"/>
                    <a:pt x="181755" y="75270"/>
                  </a:cubicBezTo>
                  <a:close/>
                </a:path>
              </a:pathLst>
            </a:custGeom>
            <a:grpFill/>
            <a:ln w="146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7" name="Graphic 1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5822939" y="3595916"/>
            <a:ext cx="224508" cy="224508"/>
            <a:chOff x="8010615" y="3428056"/>
            <a:chExt cx="665950" cy="665950"/>
          </a:xfrm>
          <a:solidFill>
            <a:schemeClr val="bg1"/>
          </a:solidFill>
        </p:grpSpPr>
        <p:sp>
          <p:nvSpPr>
            <p:cNvPr id="78" name="Freeform: Shape 77"/>
            <p:cNvSpPr/>
            <p:nvPr/>
          </p:nvSpPr>
          <p:spPr>
            <a:xfrm>
              <a:off x="8132353" y="3428055"/>
              <a:ext cx="442002" cy="343288"/>
            </a:xfrm>
            <a:custGeom>
              <a:avLst/>
              <a:gdLst>
                <a:gd name="connsiteX0" fmla="*/ 40779 w 442002"/>
                <a:gd name="connsiteY0" fmla="*/ 343289 h 343288"/>
                <a:gd name="connsiteX1" fmla="*/ 65538 w 442002"/>
                <a:gd name="connsiteY1" fmla="*/ 343289 h 343288"/>
                <a:gd name="connsiteX2" fmla="*/ 107557 w 442002"/>
                <a:gd name="connsiteY2" fmla="*/ 302271 h 343288"/>
                <a:gd name="connsiteX3" fmla="*/ 107557 w 442002"/>
                <a:gd name="connsiteY3" fmla="*/ 285829 h 343288"/>
                <a:gd name="connsiteX4" fmla="*/ 334451 w 442002"/>
                <a:gd name="connsiteY4" fmla="*/ 285829 h 343288"/>
                <a:gd name="connsiteX5" fmla="*/ 334451 w 442002"/>
                <a:gd name="connsiteY5" fmla="*/ 302271 h 343288"/>
                <a:gd name="connsiteX6" fmla="*/ 376470 w 442002"/>
                <a:gd name="connsiteY6" fmla="*/ 343289 h 343288"/>
                <a:gd name="connsiteX7" fmla="*/ 401229 w 442002"/>
                <a:gd name="connsiteY7" fmla="*/ 343289 h 343288"/>
                <a:gd name="connsiteX8" fmla="*/ 430236 w 442002"/>
                <a:gd name="connsiteY8" fmla="*/ 331347 h 343288"/>
                <a:gd name="connsiteX9" fmla="*/ 442005 w 442002"/>
                <a:gd name="connsiteY9" fmla="*/ 302271 h 343288"/>
                <a:gd name="connsiteX10" fmla="*/ 442005 w 442002"/>
                <a:gd name="connsiteY10" fmla="*/ 167000 h 343288"/>
                <a:gd name="connsiteX11" fmla="*/ 424987 w 442002"/>
                <a:gd name="connsiteY11" fmla="*/ 126305 h 343288"/>
                <a:gd name="connsiteX12" fmla="*/ 416038 w 442002"/>
                <a:gd name="connsiteY12" fmla="*/ 116544 h 343288"/>
                <a:gd name="connsiteX13" fmla="*/ 382732 w 442002"/>
                <a:gd name="connsiteY13" fmla="*/ 26757 h 343288"/>
                <a:gd name="connsiteX14" fmla="*/ 343919 w 442002"/>
                <a:gd name="connsiteY14" fmla="*/ 1 h 343288"/>
                <a:gd name="connsiteX15" fmla="*/ 104035 w 442002"/>
                <a:gd name="connsiteY15" fmla="*/ 1 h 343288"/>
                <a:gd name="connsiteX16" fmla="*/ 65129 w 442002"/>
                <a:gd name="connsiteY16" fmla="*/ 26751 h 343288"/>
                <a:gd name="connsiteX17" fmla="*/ 32186 w 442002"/>
                <a:gd name="connsiteY17" fmla="*/ 115485 h 343288"/>
                <a:gd name="connsiteX18" fmla="*/ 19323 w 442002"/>
                <a:gd name="connsiteY18" fmla="*/ 127703 h 343288"/>
                <a:gd name="connsiteX19" fmla="*/ 3 w 442002"/>
                <a:gd name="connsiteY19" fmla="*/ 170402 h 343288"/>
                <a:gd name="connsiteX20" fmla="*/ 3 w 442002"/>
                <a:gd name="connsiteY20" fmla="*/ 302271 h 343288"/>
                <a:gd name="connsiteX21" fmla="*/ 11790 w 442002"/>
                <a:gd name="connsiteY21" fmla="*/ 331335 h 343288"/>
                <a:gd name="connsiteX22" fmla="*/ 40779 w 442002"/>
                <a:gd name="connsiteY22" fmla="*/ 343289 h 343288"/>
                <a:gd name="connsiteX23" fmla="*/ 83983 w 442002"/>
                <a:gd name="connsiteY23" fmla="*/ 302271 h 343288"/>
                <a:gd name="connsiteX24" fmla="*/ 78476 w 442002"/>
                <a:gd name="connsiteY24" fmla="*/ 314703 h 343288"/>
                <a:gd name="connsiteX25" fmla="*/ 65538 w 442002"/>
                <a:gd name="connsiteY25" fmla="*/ 319715 h 343288"/>
                <a:gd name="connsiteX26" fmla="*/ 40785 w 442002"/>
                <a:gd name="connsiteY26" fmla="*/ 319715 h 343288"/>
                <a:gd name="connsiteX27" fmla="*/ 28451 w 442002"/>
                <a:gd name="connsiteY27" fmla="*/ 314668 h 343288"/>
                <a:gd name="connsiteX28" fmla="*/ 23576 w 442002"/>
                <a:gd name="connsiteY28" fmla="*/ 302271 h 343288"/>
                <a:gd name="connsiteX29" fmla="*/ 23576 w 442002"/>
                <a:gd name="connsiteY29" fmla="*/ 281760 h 343288"/>
                <a:gd name="connsiteX30" fmla="*/ 40785 w 442002"/>
                <a:gd name="connsiteY30" fmla="*/ 285829 h 343288"/>
                <a:gd name="connsiteX31" fmla="*/ 83983 w 442002"/>
                <a:gd name="connsiteY31" fmla="*/ 285829 h 343288"/>
                <a:gd name="connsiteX32" fmla="*/ 413540 w 442002"/>
                <a:gd name="connsiteY32" fmla="*/ 314703 h 343288"/>
                <a:gd name="connsiteX33" fmla="*/ 401229 w 442002"/>
                <a:gd name="connsiteY33" fmla="*/ 319715 h 343288"/>
                <a:gd name="connsiteX34" fmla="*/ 376476 w 442002"/>
                <a:gd name="connsiteY34" fmla="*/ 319715 h 343288"/>
                <a:gd name="connsiteX35" fmla="*/ 358025 w 442002"/>
                <a:gd name="connsiteY35" fmla="*/ 302271 h 343288"/>
                <a:gd name="connsiteX36" fmla="*/ 358025 w 442002"/>
                <a:gd name="connsiteY36" fmla="*/ 285829 h 343288"/>
                <a:gd name="connsiteX37" fmla="*/ 401229 w 442002"/>
                <a:gd name="connsiteY37" fmla="*/ 285829 h 343288"/>
                <a:gd name="connsiteX38" fmla="*/ 418432 w 442002"/>
                <a:gd name="connsiteY38" fmla="*/ 281788 h 343288"/>
                <a:gd name="connsiteX39" fmla="*/ 418432 w 442002"/>
                <a:gd name="connsiteY39" fmla="*/ 302266 h 343288"/>
                <a:gd name="connsiteX40" fmla="*/ 413540 w 442002"/>
                <a:gd name="connsiteY40" fmla="*/ 314708 h 343288"/>
                <a:gd name="connsiteX41" fmla="*/ 87229 w 442002"/>
                <a:gd name="connsiteY41" fmla="*/ 35067 h 343288"/>
                <a:gd name="connsiteX42" fmla="*/ 104023 w 442002"/>
                <a:gd name="connsiteY42" fmla="*/ 23574 h 343288"/>
                <a:gd name="connsiteX43" fmla="*/ 343913 w 442002"/>
                <a:gd name="connsiteY43" fmla="*/ 23574 h 343288"/>
                <a:gd name="connsiteX44" fmla="*/ 360713 w 442002"/>
                <a:gd name="connsiteY44" fmla="*/ 35067 h 343288"/>
                <a:gd name="connsiteX45" fmla="*/ 388746 w 442002"/>
                <a:gd name="connsiteY45" fmla="*/ 110501 h 343288"/>
                <a:gd name="connsiteX46" fmla="*/ 59207 w 442002"/>
                <a:gd name="connsiteY46" fmla="*/ 110501 h 343288"/>
                <a:gd name="connsiteX47" fmla="*/ 23576 w 442002"/>
                <a:gd name="connsiteY47" fmla="*/ 170402 h 343288"/>
                <a:gd name="connsiteX48" fmla="*/ 34793 w 442002"/>
                <a:gd name="connsiteY48" fmla="*/ 145412 h 343288"/>
                <a:gd name="connsiteX49" fmla="*/ 35012 w 442002"/>
                <a:gd name="connsiteY49" fmla="*/ 145176 h 343288"/>
                <a:gd name="connsiteX50" fmla="*/ 46902 w 442002"/>
                <a:gd name="connsiteY50" fmla="*/ 134075 h 343288"/>
                <a:gd name="connsiteX51" fmla="*/ 400107 w 442002"/>
                <a:gd name="connsiteY51" fmla="*/ 134075 h 343288"/>
                <a:gd name="connsiteX52" fmla="*/ 408360 w 442002"/>
                <a:gd name="connsiteY52" fmla="*/ 142782 h 343288"/>
                <a:gd name="connsiteX53" fmla="*/ 408516 w 442002"/>
                <a:gd name="connsiteY53" fmla="*/ 143237 h 343288"/>
                <a:gd name="connsiteX54" fmla="*/ 418432 w 442002"/>
                <a:gd name="connsiteY54" fmla="*/ 167000 h 343288"/>
                <a:gd name="connsiteX55" fmla="*/ 418432 w 442002"/>
                <a:gd name="connsiteY55" fmla="*/ 244345 h 343288"/>
                <a:gd name="connsiteX56" fmla="*/ 413540 w 442002"/>
                <a:gd name="connsiteY56" fmla="*/ 257012 h 343288"/>
                <a:gd name="connsiteX57" fmla="*/ 401229 w 442002"/>
                <a:gd name="connsiteY57" fmla="*/ 262255 h 343288"/>
                <a:gd name="connsiteX58" fmla="*/ 40785 w 442002"/>
                <a:gd name="connsiteY58" fmla="*/ 262255 h 343288"/>
                <a:gd name="connsiteX59" fmla="*/ 23576 w 442002"/>
                <a:gd name="connsiteY59" fmla="*/ 244345 h 34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42002" h="343288">
                  <a:moveTo>
                    <a:pt x="40779" y="343289"/>
                  </a:moveTo>
                  <a:lnTo>
                    <a:pt x="65538" y="343289"/>
                  </a:lnTo>
                  <a:cubicBezTo>
                    <a:pt x="88421" y="343289"/>
                    <a:pt x="107557" y="325148"/>
                    <a:pt x="107557" y="302271"/>
                  </a:cubicBezTo>
                  <a:lnTo>
                    <a:pt x="107557" y="285829"/>
                  </a:lnTo>
                  <a:lnTo>
                    <a:pt x="334451" y="285829"/>
                  </a:lnTo>
                  <a:lnTo>
                    <a:pt x="334451" y="302271"/>
                  </a:lnTo>
                  <a:cubicBezTo>
                    <a:pt x="334451" y="325148"/>
                    <a:pt x="353593" y="343289"/>
                    <a:pt x="376470" y="343289"/>
                  </a:cubicBezTo>
                  <a:lnTo>
                    <a:pt x="401229" y="343289"/>
                  </a:lnTo>
                  <a:cubicBezTo>
                    <a:pt x="412113" y="343369"/>
                    <a:pt x="422564" y="339065"/>
                    <a:pt x="430236" y="331347"/>
                  </a:cubicBezTo>
                  <a:cubicBezTo>
                    <a:pt x="437908" y="323629"/>
                    <a:pt x="442149" y="313149"/>
                    <a:pt x="442005" y="302271"/>
                  </a:cubicBezTo>
                  <a:lnTo>
                    <a:pt x="442005" y="167000"/>
                  </a:lnTo>
                  <a:cubicBezTo>
                    <a:pt x="442115" y="151686"/>
                    <a:pt x="435968" y="136987"/>
                    <a:pt x="424987" y="126305"/>
                  </a:cubicBezTo>
                  <a:lnTo>
                    <a:pt x="416038" y="116544"/>
                  </a:lnTo>
                  <a:lnTo>
                    <a:pt x="382732" y="26757"/>
                  </a:lnTo>
                  <a:cubicBezTo>
                    <a:pt x="376666" y="10590"/>
                    <a:pt x="361179" y="-86"/>
                    <a:pt x="343919" y="1"/>
                  </a:cubicBezTo>
                  <a:lnTo>
                    <a:pt x="104035" y="1"/>
                  </a:lnTo>
                  <a:cubicBezTo>
                    <a:pt x="86752" y="-86"/>
                    <a:pt x="71236" y="10584"/>
                    <a:pt x="65129" y="26751"/>
                  </a:cubicBezTo>
                  <a:lnTo>
                    <a:pt x="32186" y="115485"/>
                  </a:lnTo>
                  <a:lnTo>
                    <a:pt x="19323" y="127703"/>
                  </a:lnTo>
                  <a:cubicBezTo>
                    <a:pt x="6921" y="138408"/>
                    <a:pt x="-141" y="154022"/>
                    <a:pt x="3" y="170402"/>
                  </a:cubicBezTo>
                  <a:lnTo>
                    <a:pt x="3" y="302271"/>
                  </a:lnTo>
                  <a:cubicBezTo>
                    <a:pt x="-129" y="313149"/>
                    <a:pt x="4118" y="323618"/>
                    <a:pt x="11790" y="331335"/>
                  </a:cubicBezTo>
                  <a:cubicBezTo>
                    <a:pt x="19456" y="339047"/>
                    <a:pt x="29901" y="343358"/>
                    <a:pt x="40779" y="343289"/>
                  </a:cubicBezTo>
                  <a:close/>
                  <a:moveTo>
                    <a:pt x="83983" y="302271"/>
                  </a:moveTo>
                  <a:cubicBezTo>
                    <a:pt x="83897" y="306985"/>
                    <a:pt x="81912" y="311468"/>
                    <a:pt x="78476" y="314703"/>
                  </a:cubicBezTo>
                  <a:cubicBezTo>
                    <a:pt x="74994" y="318018"/>
                    <a:pt x="70344" y="319819"/>
                    <a:pt x="65538" y="319715"/>
                  </a:cubicBezTo>
                  <a:lnTo>
                    <a:pt x="40785" y="319715"/>
                  </a:lnTo>
                  <a:cubicBezTo>
                    <a:pt x="36157" y="319785"/>
                    <a:pt x="31703" y="317966"/>
                    <a:pt x="28451" y="314668"/>
                  </a:cubicBezTo>
                  <a:cubicBezTo>
                    <a:pt x="25199" y="311376"/>
                    <a:pt x="23438" y="306893"/>
                    <a:pt x="23576" y="302271"/>
                  </a:cubicBezTo>
                  <a:lnTo>
                    <a:pt x="23576" y="281760"/>
                  </a:lnTo>
                  <a:cubicBezTo>
                    <a:pt x="28871" y="284557"/>
                    <a:pt x="34793" y="285961"/>
                    <a:pt x="40785" y="285829"/>
                  </a:cubicBezTo>
                  <a:lnTo>
                    <a:pt x="83983" y="285829"/>
                  </a:lnTo>
                  <a:close/>
                  <a:moveTo>
                    <a:pt x="413540" y="314703"/>
                  </a:moveTo>
                  <a:cubicBezTo>
                    <a:pt x="410305" y="318000"/>
                    <a:pt x="405845" y="319813"/>
                    <a:pt x="401229" y="319715"/>
                  </a:cubicBezTo>
                  <a:lnTo>
                    <a:pt x="376476" y="319715"/>
                  </a:lnTo>
                  <a:cubicBezTo>
                    <a:pt x="366589" y="319715"/>
                    <a:pt x="358025" y="312153"/>
                    <a:pt x="358025" y="302271"/>
                  </a:cubicBezTo>
                  <a:lnTo>
                    <a:pt x="358025" y="285829"/>
                  </a:lnTo>
                  <a:lnTo>
                    <a:pt x="401229" y="285829"/>
                  </a:lnTo>
                  <a:cubicBezTo>
                    <a:pt x="407537" y="285829"/>
                    <a:pt x="414012" y="284436"/>
                    <a:pt x="418432" y="281788"/>
                  </a:cubicBezTo>
                  <a:lnTo>
                    <a:pt x="418432" y="302266"/>
                  </a:lnTo>
                  <a:cubicBezTo>
                    <a:pt x="418581" y="306910"/>
                    <a:pt x="416809" y="311405"/>
                    <a:pt x="413540" y="314708"/>
                  </a:cubicBezTo>
                  <a:close/>
                  <a:moveTo>
                    <a:pt x="87229" y="35067"/>
                  </a:moveTo>
                  <a:cubicBezTo>
                    <a:pt x="89871" y="28098"/>
                    <a:pt x="96570" y="23516"/>
                    <a:pt x="104023" y="23574"/>
                  </a:cubicBezTo>
                  <a:lnTo>
                    <a:pt x="343913" y="23574"/>
                  </a:lnTo>
                  <a:cubicBezTo>
                    <a:pt x="351366" y="23516"/>
                    <a:pt x="358071" y="28098"/>
                    <a:pt x="360713" y="35067"/>
                  </a:cubicBezTo>
                  <a:lnTo>
                    <a:pt x="388746" y="110501"/>
                  </a:lnTo>
                  <a:lnTo>
                    <a:pt x="59207" y="110501"/>
                  </a:lnTo>
                  <a:close/>
                  <a:moveTo>
                    <a:pt x="23576" y="170402"/>
                  </a:moveTo>
                  <a:cubicBezTo>
                    <a:pt x="23433" y="160825"/>
                    <a:pt x="27542" y="151674"/>
                    <a:pt x="34793" y="145412"/>
                  </a:cubicBezTo>
                  <a:cubicBezTo>
                    <a:pt x="34926" y="145297"/>
                    <a:pt x="34880" y="145297"/>
                    <a:pt x="35012" y="145176"/>
                  </a:cubicBezTo>
                  <a:lnTo>
                    <a:pt x="46902" y="134075"/>
                  </a:lnTo>
                  <a:lnTo>
                    <a:pt x="400107" y="134075"/>
                  </a:lnTo>
                  <a:lnTo>
                    <a:pt x="408360" y="142782"/>
                  </a:lnTo>
                  <a:cubicBezTo>
                    <a:pt x="408521" y="142955"/>
                    <a:pt x="408337" y="143076"/>
                    <a:pt x="408516" y="143237"/>
                  </a:cubicBezTo>
                  <a:cubicBezTo>
                    <a:pt x="414961" y="149453"/>
                    <a:pt x="418547" y="158051"/>
                    <a:pt x="418432" y="167000"/>
                  </a:cubicBezTo>
                  <a:lnTo>
                    <a:pt x="418432" y="244345"/>
                  </a:lnTo>
                  <a:cubicBezTo>
                    <a:pt x="418581" y="249053"/>
                    <a:pt x="416815" y="253622"/>
                    <a:pt x="413540" y="257012"/>
                  </a:cubicBezTo>
                  <a:cubicBezTo>
                    <a:pt x="410328" y="260373"/>
                    <a:pt x="405880" y="262267"/>
                    <a:pt x="401229" y="262255"/>
                  </a:cubicBezTo>
                  <a:lnTo>
                    <a:pt x="40785" y="262255"/>
                  </a:lnTo>
                  <a:cubicBezTo>
                    <a:pt x="30903" y="262255"/>
                    <a:pt x="23576" y="254221"/>
                    <a:pt x="23576" y="244345"/>
                  </a:cubicBez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Shape 78"/>
            <p:cNvSpPr/>
            <p:nvPr/>
          </p:nvSpPr>
          <p:spPr>
            <a:xfrm>
              <a:off x="8175082" y="3594544"/>
              <a:ext cx="94294" cy="72194"/>
            </a:xfrm>
            <a:custGeom>
              <a:avLst/>
              <a:gdLst>
                <a:gd name="connsiteX0" fmla="*/ 94294 w 94293"/>
                <a:gd name="connsiteY0" fmla="*/ 11787 h 72193"/>
                <a:gd name="connsiteX1" fmla="*/ 82507 w 94293"/>
                <a:gd name="connsiteY1" fmla="*/ 0 h 72193"/>
                <a:gd name="connsiteX2" fmla="*/ 11787 w 94293"/>
                <a:gd name="connsiteY2" fmla="*/ 0 h 72193"/>
                <a:gd name="connsiteX3" fmla="*/ 0 w 94293"/>
                <a:gd name="connsiteY3" fmla="*/ 11787 h 72193"/>
                <a:gd name="connsiteX4" fmla="*/ 0 w 94293"/>
                <a:gd name="connsiteY4" fmla="*/ 60407 h 72193"/>
                <a:gd name="connsiteX5" fmla="*/ 11787 w 94293"/>
                <a:gd name="connsiteY5" fmla="*/ 72194 h 72193"/>
                <a:gd name="connsiteX6" fmla="*/ 82507 w 94293"/>
                <a:gd name="connsiteY6" fmla="*/ 72194 h 72193"/>
                <a:gd name="connsiteX7" fmla="*/ 94294 w 94293"/>
                <a:gd name="connsiteY7" fmla="*/ 60407 h 72193"/>
                <a:gd name="connsiteX8" fmla="*/ 23573 w 94293"/>
                <a:gd name="connsiteY8" fmla="*/ 23573 h 72193"/>
                <a:gd name="connsiteX9" fmla="*/ 70720 w 94293"/>
                <a:gd name="connsiteY9" fmla="*/ 23573 h 72193"/>
                <a:gd name="connsiteX10" fmla="*/ 70720 w 94293"/>
                <a:gd name="connsiteY10" fmla="*/ 48620 h 72193"/>
                <a:gd name="connsiteX11" fmla="*/ 23573 w 94293"/>
                <a:gd name="connsiteY11" fmla="*/ 48620 h 7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293" h="72193">
                  <a:moveTo>
                    <a:pt x="94294" y="11787"/>
                  </a:moveTo>
                  <a:cubicBezTo>
                    <a:pt x="94294" y="5278"/>
                    <a:pt x="89016" y="0"/>
                    <a:pt x="82507" y="0"/>
                  </a:cubicBezTo>
                  <a:lnTo>
                    <a:pt x="11787" y="0"/>
                  </a:lnTo>
                  <a:cubicBezTo>
                    <a:pt x="5278" y="0"/>
                    <a:pt x="0" y="5278"/>
                    <a:pt x="0" y="11787"/>
                  </a:cubicBezTo>
                  <a:lnTo>
                    <a:pt x="0" y="60407"/>
                  </a:lnTo>
                  <a:cubicBezTo>
                    <a:pt x="0" y="66916"/>
                    <a:pt x="5278" y="72194"/>
                    <a:pt x="11787" y="72194"/>
                  </a:cubicBezTo>
                  <a:lnTo>
                    <a:pt x="82507" y="72194"/>
                  </a:lnTo>
                  <a:cubicBezTo>
                    <a:pt x="89016" y="72194"/>
                    <a:pt x="94294" y="66916"/>
                    <a:pt x="94294" y="60407"/>
                  </a:cubicBezTo>
                  <a:close/>
                  <a:moveTo>
                    <a:pt x="23573" y="23573"/>
                  </a:moveTo>
                  <a:lnTo>
                    <a:pt x="70720" y="23573"/>
                  </a:lnTo>
                  <a:lnTo>
                    <a:pt x="70720" y="48620"/>
                  </a:lnTo>
                  <a:lnTo>
                    <a:pt x="23573" y="48620"/>
                  </a:ln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Shape 79"/>
            <p:cNvSpPr/>
            <p:nvPr/>
          </p:nvSpPr>
          <p:spPr>
            <a:xfrm>
              <a:off x="8437337" y="3594544"/>
              <a:ext cx="94294" cy="72194"/>
            </a:xfrm>
            <a:custGeom>
              <a:avLst/>
              <a:gdLst>
                <a:gd name="connsiteX0" fmla="*/ 94294 w 94293"/>
                <a:gd name="connsiteY0" fmla="*/ 11787 h 72193"/>
                <a:gd name="connsiteX1" fmla="*/ 82507 w 94293"/>
                <a:gd name="connsiteY1" fmla="*/ 0 h 72193"/>
                <a:gd name="connsiteX2" fmla="*/ 11787 w 94293"/>
                <a:gd name="connsiteY2" fmla="*/ 0 h 72193"/>
                <a:gd name="connsiteX3" fmla="*/ 0 w 94293"/>
                <a:gd name="connsiteY3" fmla="*/ 11787 h 72193"/>
                <a:gd name="connsiteX4" fmla="*/ 0 w 94293"/>
                <a:gd name="connsiteY4" fmla="*/ 60407 h 72193"/>
                <a:gd name="connsiteX5" fmla="*/ 11787 w 94293"/>
                <a:gd name="connsiteY5" fmla="*/ 72194 h 72193"/>
                <a:gd name="connsiteX6" fmla="*/ 82507 w 94293"/>
                <a:gd name="connsiteY6" fmla="*/ 72194 h 72193"/>
                <a:gd name="connsiteX7" fmla="*/ 94294 w 94293"/>
                <a:gd name="connsiteY7" fmla="*/ 60407 h 72193"/>
                <a:gd name="connsiteX8" fmla="*/ 23573 w 94293"/>
                <a:gd name="connsiteY8" fmla="*/ 23573 h 72193"/>
                <a:gd name="connsiteX9" fmla="*/ 70720 w 94293"/>
                <a:gd name="connsiteY9" fmla="*/ 23573 h 72193"/>
                <a:gd name="connsiteX10" fmla="*/ 70720 w 94293"/>
                <a:gd name="connsiteY10" fmla="*/ 48620 h 72193"/>
                <a:gd name="connsiteX11" fmla="*/ 23573 w 94293"/>
                <a:gd name="connsiteY11" fmla="*/ 48620 h 7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293" h="72193">
                  <a:moveTo>
                    <a:pt x="94294" y="11787"/>
                  </a:moveTo>
                  <a:cubicBezTo>
                    <a:pt x="94294" y="5278"/>
                    <a:pt x="89016" y="0"/>
                    <a:pt x="82507" y="0"/>
                  </a:cubicBezTo>
                  <a:lnTo>
                    <a:pt x="11787" y="0"/>
                  </a:lnTo>
                  <a:cubicBezTo>
                    <a:pt x="5278" y="0"/>
                    <a:pt x="0" y="5278"/>
                    <a:pt x="0" y="11787"/>
                  </a:cubicBezTo>
                  <a:lnTo>
                    <a:pt x="0" y="60407"/>
                  </a:lnTo>
                  <a:cubicBezTo>
                    <a:pt x="0" y="66916"/>
                    <a:pt x="5278" y="72194"/>
                    <a:pt x="11787" y="72194"/>
                  </a:cubicBezTo>
                  <a:lnTo>
                    <a:pt x="82507" y="72194"/>
                  </a:lnTo>
                  <a:cubicBezTo>
                    <a:pt x="89016" y="72194"/>
                    <a:pt x="94294" y="66916"/>
                    <a:pt x="94294" y="60407"/>
                  </a:cubicBezTo>
                  <a:close/>
                  <a:moveTo>
                    <a:pt x="23573" y="23573"/>
                  </a:moveTo>
                  <a:lnTo>
                    <a:pt x="70720" y="23573"/>
                  </a:lnTo>
                  <a:lnTo>
                    <a:pt x="70720" y="48620"/>
                  </a:lnTo>
                  <a:lnTo>
                    <a:pt x="23573" y="48620"/>
                  </a:ln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Shape 80"/>
            <p:cNvSpPr/>
            <p:nvPr/>
          </p:nvSpPr>
          <p:spPr>
            <a:xfrm>
              <a:off x="8295896" y="3604857"/>
              <a:ext cx="113447" cy="51567"/>
            </a:xfrm>
            <a:custGeom>
              <a:avLst/>
              <a:gdLst>
                <a:gd name="connsiteX0" fmla="*/ 113447 w 113447"/>
                <a:gd name="connsiteY0" fmla="*/ 11787 h 51566"/>
                <a:gd name="connsiteX1" fmla="*/ 101661 w 113447"/>
                <a:gd name="connsiteY1" fmla="*/ 0 h 51566"/>
                <a:gd name="connsiteX2" fmla="*/ 11787 w 113447"/>
                <a:gd name="connsiteY2" fmla="*/ 0 h 51566"/>
                <a:gd name="connsiteX3" fmla="*/ 0 w 113447"/>
                <a:gd name="connsiteY3" fmla="*/ 11787 h 51566"/>
                <a:gd name="connsiteX4" fmla="*/ 0 w 113447"/>
                <a:gd name="connsiteY4" fmla="*/ 39780 h 51566"/>
                <a:gd name="connsiteX5" fmla="*/ 11787 w 113447"/>
                <a:gd name="connsiteY5" fmla="*/ 51567 h 51566"/>
                <a:gd name="connsiteX6" fmla="*/ 101661 w 113447"/>
                <a:gd name="connsiteY6" fmla="*/ 51567 h 51566"/>
                <a:gd name="connsiteX7" fmla="*/ 113447 w 113447"/>
                <a:gd name="connsiteY7" fmla="*/ 39780 h 51566"/>
                <a:gd name="connsiteX8" fmla="*/ 23573 w 113447"/>
                <a:gd name="connsiteY8" fmla="*/ 23573 h 51566"/>
                <a:gd name="connsiteX9" fmla="*/ 91347 w 113447"/>
                <a:gd name="connsiteY9" fmla="*/ 23573 h 51566"/>
                <a:gd name="connsiteX10" fmla="*/ 91347 w 113447"/>
                <a:gd name="connsiteY10" fmla="*/ 27993 h 51566"/>
                <a:gd name="connsiteX11" fmla="*/ 23573 w 113447"/>
                <a:gd name="connsiteY11" fmla="*/ 27993 h 5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447" h="51566">
                  <a:moveTo>
                    <a:pt x="113447" y="11787"/>
                  </a:moveTo>
                  <a:cubicBezTo>
                    <a:pt x="113447" y="5278"/>
                    <a:pt x="108170" y="0"/>
                    <a:pt x="101661" y="0"/>
                  </a:cubicBezTo>
                  <a:lnTo>
                    <a:pt x="11787" y="0"/>
                  </a:lnTo>
                  <a:cubicBezTo>
                    <a:pt x="5278" y="0"/>
                    <a:pt x="0" y="5278"/>
                    <a:pt x="0" y="11787"/>
                  </a:cubicBezTo>
                  <a:lnTo>
                    <a:pt x="0" y="39780"/>
                  </a:lnTo>
                  <a:cubicBezTo>
                    <a:pt x="0" y="46289"/>
                    <a:pt x="5278" y="51567"/>
                    <a:pt x="11787" y="51567"/>
                  </a:cubicBezTo>
                  <a:lnTo>
                    <a:pt x="101661" y="51567"/>
                  </a:lnTo>
                  <a:cubicBezTo>
                    <a:pt x="108170" y="51567"/>
                    <a:pt x="113447" y="46289"/>
                    <a:pt x="113447" y="39780"/>
                  </a:cubicBezTo>
                  <a:close/>
                  <a:moveTo>
                    <a:pt x="23573" y="23573"/>
                  </a:moveTo>
                  <a:lnTo>
                    <a:pt x="91347" y="23573"/>
                  </a:lnTo>
                  <a:lnTo>
                    <a:pt x="91347" y="27993"/>
                  </a:lnTo>
                  <a:lnTo>
                    <a:pt x="23573" y="27993"/>
                  </a:ln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Shape 81"/>
            <p:cNvSpPr/>
            <p:nvPr/>
          </p:nvSpPr>
          <p:spPr>
            <a:xfrm>
              <a:off x="8010937" y="3783370"/>
              <a:ext cx="654163" cy="310875"/>
            </a:xfrm>
            <a:custGeom>
              <a:avLst/>
              <a:gdLst>
                <a:gd name="connsiteX0" fmla="*/ 567720 w 654163"/>
                <a:gd name="connsiteY0" fmla="*/ 13211 h 310874"/>
                <a:gd name="connsiteX1" fmla="*/ 481863 w 654163"/>
                <a:gd name="connsiteY1" fmla="*/ 77417 h 310874"/>
                <a:gd name="connsiteX2" fmla="*/ 408156 w 654163"/>
                <a:gd name="connsiteY2" fmla="*/ 50062 h 310874"/>
                <a:gd name="connsiteX3" fmla="*/ 320394 w 654163"/>
                <a:gd name="connsiteY3" fmla="*/ 65411 h 310874"/>
                <a:gd name="connsiteX4" fmla="*/ 278415 w 654163"/>
                <a:gd name="connsiteY4" fmla="*/ 63224 h 310874"/>
                <a:gd name="connsiteX5" fmla="*/ 268597 w 654163"/>
                <a:gd name="connsiteY5" fmla="*/ 60427 h 310874"/>
                <a:gd name="connsiteX6" fmla="*/ 123329 w 654163"/>
                <a:gd name="connsiteY6" fmla="*/ 90579 h 310874"/>
                <a:gd name="connsiteX7" fmla="*/ 119634 w 654163"/>
                <a:gd name="connsiteY7" fmla="*/ 69452 h 310874"/>
                <a:gd name="connsiteX8" fmla="*/ 105988 w 654163"/>
                <a:gd name="connsiteY8" fmla="*/ 59875 h 310874"/>
                <a:gd name="connsiteX9" fmla="*/ 9755 w 654163"/>
                <a:gd name="connsiteY9" fmla="*/ 76709 h 310874"/>
                <a:gd name="connsiteX10" fmla="*/ 178 w 654163"/>
                <a:gd name="connsiteY10" fmla="*/ 90349 h 310874"/>
                <a:gd name="connsiteX11" fmla="*/ 37116 w 654163"/>
                <a:gd name="connsiteY11" fmla="*/ 301532 h 310874"/>
                <a:gd name="connsiteX12" fmla="*/ 50755 w 654163"/>
                <a:gd name="connsiteY12" fmla="*/ 311108 h 310874"/>
                <a:gd name="connsiteX13" fmla="*/ 146989 w 654163"/>
                <a:gd name="connsiteY13" fmla="*/ 294280 h 310874"/>
                <a:gd name="connsiteX14" fmla="*/ 156566 w 654163"/>
                <a:gd name="connsiteY14" fmla="*/ 280640 h 310874"/>
                <a:gd name="connsiteX15" fmla="*/ 154689 w 654163"/>
                <a:gd name="connsiteY15" fmla="*/ 269895 h 310874"/>
                <a:gd name="connsiteX16" fmla="*/ 177141 w 654163"/>
                <a:gd name="connsiteY16" fmla="*/ 251668 h 310874"/>
                <a:gd name="connsiteX17" fmla="*/ 208639 w 654163"/>
                <a:gd name="connsiteY17" fmla="*/ 241591 h 310874"/>
                <a:gd name="connsiteX18" fmla="*/ 365567 w 654163"/>
                <a:gd name="connsiteY18" fmla="*/ 253061 h 310874"/>
                <a:gd name="connsiteX19" fmla="*/ 366355 w 654163"/>
                <a:gd name="connsiteY19" fmla="*/ 253090 h 310874"/>
                <a:gd name="connsiteX20" fmla="*/ 367317 w 654163"/>
                <a:gd name="connsiteY20" fmla="*/ 253090 h 310874"/>
                <a:gd name="connsiteX21" fmla="*/ 463630 w 654163"/>
                <a:gd name="connsiteY21" fmla="*/ 221562 h 310874"/>
                <a:gd name="connsiteX22" fmla="*/ 464908 w 654163"/>
                <a:gd name="connsiteY22" fmla="*/ 220480 h 310874"/>
                <a:gd name="connsiteX23" fmla="*/ 651838 w 654163"/>
                <a:gd name="connsiteY23" fmla="*/ 37447 h 310874"/>
                <a:gd name="connsiteX24" fmla="*/ 652489 w 654163"/>
                <a:gd name="connsiteY24" fmla="*/ 21297 h 310874"/>
                <a:gd name="connsiteX25" fmla="*/ 567720 w 654163"/>
                <a:gd name="connsiteY25" fmla="*/ 13211 h 310874"/>
                <a:gd name="connsiteX26" fmla="*/ 58306 w 654163"/>
                <a:gd name="connsiteY26" fmla="*/ 285860 h 310874"/>
                <a:gd name="connsiteX27" fmla="*/ 25427 w 654163"/>
                <a:gd name="connsiteY27" fmla="*/ 97900 h 310874"/>
                <a:gd name="connsiteX28" fmla="*/ 98443 w 654163"/>
                <a:gd name="connsiteY28" fmla="*/ 85123 h 310874"/>
                <a:gd name="connsiteX29" fmla="*/ 131317 w 654163"/>
                <a:gd name="connsiteY29" fmla="*/ 273083 h 310874"/>
                <a:gd name="connsiteX30" fmla="*/ 449029 w 654163"/>
                <a:gd name="connsiteY30" fmla="*/ 203082 h 310874"/>
                <a:gd name="connsiteX31" fmla="*/ 367322 w 654163"/>
                <a:gd name="connsiteY31" fmla="*/ 229603 h 310874"/>
                <a:gd name="connsiteX32" fmla="*/ 366879 w 654163"/>
                <a:gd name="connsiteY32" fmla="*/ 229603 h 310874"/>
                <a:gd name="connsiteX33" fmla="*/ 210348 w 654163"/>
                <a:gd name="connsiteY33" fmla="*/ 218109 h 310874"/>
                <a:gd name="connsiteX34" fmla="*/ 162183 w 654163"/>
                <a:gd name="connsiteY34" fmla="*/ 233453 h 310874"/>
                <a:gd name="connsiteX35" fmla="*/ 150033 w 654163"/>
                <a:gd name="connsiteY35" fmla="*/ 243306 h 310874"/>
                <a:gd name="connsiteX36" fmla="*/ 128123 w 654163"/>
                <a:gd name="connsiteY36" fmla="*/ 118037 h 310874"/>
                <a:gd name="connsiteX37" fmla="*/ 262140 w 654163"/>
                <a:gd name="connsiteY37" fmla="*/ 83103 h 310874"/>
                <a:gd name="connsiteX38" fmla="*/ 271952 w 654163"/>
                <a:gd name="connsiteY38" fmla="*/ 85894 h 310874"/>
                <a:gd name="connsiteX39" fmla="*/ 324452 w 654163"/>
                <a:gd name="connsiteY39" fmla="*/ 88628 h 310874"/>
                <a:gd name="connsiteX40" fmla="*/ 412219 w 654163"/>
                <a:gd name="connsiteY40" fmla="*/ 73279 h 310874"/>
                <a:gd name="connsiteX41" fmla="*/ 471941 w 654163"/>
                <a:gd name="connsiteY41" fmla="*/ 106153 h 310874"/>
                <a:gd name="connsiteX42" fmla="*/ 340560 w 654163"/>
                <a:gd name="connsiteY42" fmla="*/ 129133 h 310874"/>
                <a:gd name="connsiteX43" fmla="*/ 331427 w 654163"/>
                <a:gd name="connsiteY43" fmla="*/ 136684 h 310874"/>
                <a:gd name="connsiteX44" fmla="*/ 333470 w 654163"/>
                <a:gd name="connsiteY44" fmla="*/ 148356 h 310874"/>
                <a:gd name="connsiteX45" fmla="*/ 344624 w 654163"/>
                <a:gd name="connsiteY45" fmla="*/ 152356 h 310874"/>
                <a:gd name="connsiteX46" fmla="*/ 488879 w 654163"/>
                <a:gd name="connsiteY46" fmla="*/ 127119 h 310874"/>
                <a:gd name="connsiteX47" fmla="*/ 498455 w 654163"/>
                <a:gd name="connsiteY47" fmla="*/ 113479 h 310874"/>
                <a:gd name="connsiteX48" fmla="*/ 493978 w 654163"/>
                <a:gd name="connsiteY48" fmla="*/ 97790 h 310874"/>
                <a:gd name="connsiteX49" fmla="*/ 581952 w 654163"/>
                <a:gd name="connsiteY49" fmla="*/ 32008 h 310874"/>
                <a:gd name="connsiteX50" fmla="*/ 582194 w 654163"/>
                <a:gd name="connsiteY50" fmla="*/ 31824 h 310874"/>
                <a:gd name="connsiteX51" fmla="*/ 626256 w 654163"/>
                <a:gd name="connsiteY51" fmla="*/ 29522 h 31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4163" h="310874">
                  <a:moveTo>
                    <a:pt x="567720" y="13211"/>
                  </a:moveTo>
                  <a:lnTo>
                    <a:pt x="481863" y="77417"/>
                  </a:lnTo>
                  <a:cubicBezTo>
                    <a:pt x="464010" y="55691"/>
                    <a:pt x="435856" y="45245"/>
                    <a:pt x="408156" y="50062"/>
                  </a:cubicBezTo>
                  <a:lnTo>
                    <a:pt x="320394" y="65411"/>
                  </a:lnTo>
                  <a:cubicBezTo>
                    <a:pt x="306415" y="67840"/>
                    <a:pt x="292067" y="67092"/>
                    <a:pt x="278415" y="63224"/>
                  </a:cubicBezTo>
                  <a:lnTo>
                    <a:pt x="268597" y="60427"/>
                  </a:lnTo>
                  <a:cubicBezTo>
                    <a:pt x="218164" y="45936"/>
                    <a:pt x="163829" y="57216"/>
                    <a:pt x="123329" y="90579"/>
                  </a:cubicBezTo>
                  <a:lnTo>
                    <a:pt x="119634" y="69452"/>
                  </a:lnTo>
                  <a:cubicBezTo>
                    <a:pt x="118506" y="63040"/>
                    <a:pt x="112400" y="58753"/>
                    <a:pt x="105988" y="59875"/>
                  </a:cubicBezTo>
                  <a:lnTo>
                    <a:pt x="9755" y="76709"/>
                  </a:lnTo>
                  <a:cubicBezTo>
                    <a:pt x="3344" y="77831"/>
                    <a:pt x="-944" y="83937"/>
                    <a:pt x="178" y="90349"/>
                  </a:cubicBezTo>
                  <a:lnTo>
                    <a:pt x="37116" y="301532"/>
                  </a:lnTo>
                  <a:cubicBezTo>
                    <a:pt x="38238" y="307943"/>
                    <a:pt x="44344" y="312230"/>
                    <a:pt x="50755" y="311108"/>
                  </a:cubicBezTo>
                  <a:lnTo>
                    <a:pt x="146989" y="294280"/>
                  </a:lnTo>
                  <a:cubicBezTo>
                    <a:pt x="153400" y="293158"/>
                    <a:pt x="157688" y="287051"/>
                    <a:pt x="156566" y="280640"/>
                  </a:cubicBezTo>
                  <a:lnTo>
                    <a:pt x="154689" y="269895"/>
                  </a:lnTo>
                  <a:lnTo>
                    <a:pt x="177141" y="251668"/>
                  </a:lnTo>
                  <a:cubicBezTo>
                    <a:pt x="185929" y="244347"/>
                    <a:pt x="197226" y="240733"/>
                    <a:pt x="208639" y="241591"/>
                  </a:cubicBezTo>
                  <a:lnTo>
                    <a:pt x="365567" y="253061"/>
                  </a:lnTo>
                  <a:cubicBezTo>
                    <a:pt x="365826" y="253078"/>
                    <a:pt x="366091" y="253090"/>
                    <a:pt x="366355" y="253090"/>
                  </a:cubicBezTo>
                  <a:lnTo>
                    <a:pt x="367317" y="253090"/>
                  </a:lnTo>
                  <a:cubicBezTo>
                    <a:pt x="401946" y="253021"/>
                    <a:pt x="435666" y="241982"/>
                    <a:pt x="463630" y="221562"/>
                  </a:cubicBezTo>
                  <a:cubicBezTo>
                    <a:pt x="464079" y="221234"/>
                    <a:pt x="464505" y="220872"/>
                    <a:pt x="464908" y="220480"/>
                  </a:cubicBezTo>
                  <a:lnTo>
                    <a:pt x="651838" y="37447"/>
                  </a:lnTo>
                  <a:cubicBezTo>
                    <a:pt x="656293" y="33084"/>
                    <a:pt x="656581" y="26005"/>
                    <a:pt x="652489" y="21297"/>
                  </a:cubicBezTo>
                  <a:cubicBezTo>
                    <a:pt x="630924" y="-3600"/>
                    <a:pt x="593607" y="-7156"/>
                    <a:pt x="567720" y="13211"/>
                  </a:cubicBezTo>
                  <a:close/>
                  <a:moveTo>
                    <a:pt x="58306" y="285860"/>
                  </a:moveTo>
                  <a:lnTo>
                    <a:pt x="25427" y="97900"/>
                  </a:lnTo>
                  <a:lnTo>
                    <a:pt x="98443" y="85123"/>
                  </a:lnTo>
                  <a:lnTo>
                    <a:pt x="131317" y="273083"/>
                  </a:lnTo>
                  <a:close/>
                  <a:moveTo>
                    <a:pt x="449029" y="203082"/>
                  </a:moveTo>
                  <a:cubicBezTo>
                    <a:pt x="425237" y="220256"/>
                    <a:pt x="396663" y="229528"/>
                    <a:pt x="367322" y="229603"/>
                  </a:cubicBezTo>
                  <a:lnTo>
                    <a:pt x="366879" y="229603"/>
                  </a:lnTo>
                  <a:lnTo>
                    <a:pt x="210348" y="218109"/>
                  </a:lnTo>
                  <a:cubicBezTo>
                    <a:pt x="192910" y="216786"/>
                    <a:pt x="175638" y="222288"/>
                    <a:pt x="162183" y="233453"/>
                  </a:cubicBezTo>
                  <a:lnTo>
                    <a:pt x="150033" y="243306"/>
                  </a:lnTo>
                  <a:lnTo>
                    <a:pt x="128123" y="118037"/>
                  </a:lnTo>
                  <a:cubicBezTo>
                    <a:pt x="163063" y="82798"/>
                    <a:pt x="214440" y="69400"/>
                    <a:pt x="262140" y="83103"/>
                  </a:cubicBezTo>
                  <a:lnTo>
                    <a:pt x="271952" y="85894"/>
                  </a:lnTo>
                  <a:cubicBezTo>
                    <a:pt x="289028" y="90729"/>
                    <a:pt x="306967" y="91667"/>
                    <a:pt x="324452" y="88628"/>
                  </a:cubicBezTo>
                  <a:lnTo>
                    <a:pt x="412219" y="73279"/>
                  </a:lnTo>
                  <a:cubicBezTo>
                    <a:pt x="437364" y="68922"/>
                    <a:pt x="462174" y="82573"/>
                    <a:pt x="471941" y="106153"/>
                  </a:cubicBezTo>
                  <a:lnTo>
                    <a:pt x="340560" y="129133"/>
                  </a:lnTo>
                  <a:cubicBezTo>
                    <a:pt x="336382" y="129830"/>
                    <a:pt x="332894" y="132707"/>
                    <a:pt x="331427" y="136684"/>
                  </a:cubicBezTo>
                  <a:cubicBezTo>
                    <a:pt x="329959" y="140661"/>
                    <a:pt x="330742" y="145116"/>
                    <a:pt x="333470" y="148356"/>
                  </a:cubicBezTo>
                  <a:cubicBezTo>
                    <a:pt x="336198" y="151596"/>
                    <a:pt x="340457" y="153121"/>
                    <a:pt x="344624" y="152356"/>
                  </a:cubicBezTo>
                  <a:lnTo>
                    <a:pt x="488879" y="127119"/>
                  </a:lnTo>
                  <a:cubicBezTo>
                    <a:pt x="495290" y="125997"/>
                    <a:pt x="499578" y="119890"/>
                    <a:pt x="498455" y="113479"/>
                  </a:cubicBezTo>
                  <a:cubicBezTo>
                    <a:pt x="497517" y="108109"/>
                    <a:pt x="496015" y="102849"/>
                    <a:pt x="493978" y="97790"/>
                  </a:cubicBezTo>
                  <a:lnTo>
                    <a:pt x="581952" y="32008"/>
                  </a:lnTo>
                  <a:lnTo>
                    <a:pt x="582194" y="31824"/>
                  </a:lnTo>
                  <a:cubicBezTo>
                    <a:pt x="594902" y="21775"/>
                    <a:pt x="612576" y="20849"/>
                    <a:pt x="626256" y="29522"/>
                  </a:cubicBez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83" name="Graphic 13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5817541" y="1441284"/>
            <a:ext cx="235304" cy="235304"/>
            <a:chOff x="4857321" y="2212877"/>
            <a:chExt cx="697977" cy="697977"/>
          </a:xfrm>
          <a:solidFill>
            <a:schemeClr val="bg1"/>
          </a:solidFill>
        </p:grpSpPr>
        <p:sp>
          <p:nvSpPr>
            <p:cNvPr id="84" name="Freeform: Shape 83"/>
            <p:cNvSpPr/>
            <p:nvPr/>
          </p:nvSpPr>
          <p:spPr>
            <a:xfrm>
              <a:off x="5156203" y="2420519"/>
              <a:ext cx="111912" cy="145473"/>
            </a:xfrm>
            <a:custGeom>
              <a:avLst/>
              <a:gdLst>
                <a:gd name="connsiteX0" fmla="*/ 112556 w 111911"/>
                <a:gd name="connsiteY0" fmla="*/ 133976 h 145473"/>
                <a:gd name="connsiteX1" fmla="*/ 100776 w 111911"/>
                <a:gd name="connsiteY1" fmla="*/ 122221 h 145473"/>
                <a:gd name="connsiteX2" fmla="*/ 23560 w 111911"/>
                <a:gd name="connsiteY2" fmla="*/ 122221 h 145473"/>
                <a:gd name="connsiteX3" fmla="*/ 23560 w 111911"/>
                <a:gd name="connsiteY3" fmla="*/ 11755 h 145473"/>
                <a:gd name="connsiteX4" fmla="*/ 11780 w 111911"/>
                <a:gd name="connsiteY4" fmla="*/ 0 h 145473"/>
                <a:gd name="connsiteX5" fmla="*/ 0 w 111911"/>
                <a:gd name="connsiteY5" fmla="*/ 11755 h 145473"/>
                <a:gd name="connsiteX6" fmla="*/ 0 w 111911"/>
                <a:gd name="connsiteY6" fmla="*/ 133626 h 145473"/>
                <a:gd name="connsiteX7" fmla="*/ 11240 w 111911"/>
                <a:gd name="connsiteY7" fmla="*/ 145731 h 145473"/>
                <a:gd name="connsiteX8" fmla="*/ 100776 w 111911"/>
                <a:gd name="connsiteY8" fmla="*/ 145731 h 145473"/>
                <a:gd name="connsiteX9" fmla="*/ 112556 w 111911"/>
                <a:gd name="connsiteY9" fmla="*/ 133976 h 1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911" h="145473">
                  <a:moveTo>
                    <a:pt x="112556" y="133976"/>
                  </a:moveTo>
                  <a:cubicBezTo>
                    <a:pt x="112556" y="127478"/>
                    <a:pt x="107287" y="122221"/>
                    <a:pt x="100776" y="122221"/>
                  </a:cubicBezTo>
                  <a:lnTo>
                    <a:pt x="23560" y="122221"/>
                  </a:lnTo>
                  <a:lnTo>
                    <a:pt x="23560" y="11755"/>
                  </a:lnTo>
                  <a:cubicBezTo>
                    <a:pt x="23560" y="5264"/>
                    <a:pt x="18286" y="0"/>
                    <a:pt x="11780" y="0"/>
                  </a:cubicBezTo>
                  <a:cubicBezTo>
                    <a:pt x="5275" y="0"/>
                    <a:pt x="0" y="5264"/>
                    <a:pt x="0" y="11755"/>
                  </a:cubicBezTo>
                  <a:lnTo>
                    <a:pt x="0" y="133626"/>
                  </a:lnTo>
                  <a:cubicBezTo>
                    <a:pt x="0" y="140118"/>
                    <a:pt x="4734" y="145731"/>
                    <a:pt x="11240" y="145731"/>
                  </a:cubicBezTo>
                  <a:lnTo>
                    <a:pt x="100776" y="145731"/>
                  </a:lnTo>
                  <a:cubicBezTo>
                    <a:pt x="107287" y="145731"/>
                    <a:pt x="112556" y="140468"/>
                    <a:pt x="112556" y="133976"/>
                  </a:cubicBezTo>
                  <a:close/>
                </a:path>
              </a:pathLst>
            </a:custGeom>
            <a:grpFill/>
            <a:ln w="1467"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Shape 84"/>
            <p:cNvSpPr/>
            <p:nvPr/>
          </p:nvSpPr>
          <p:spPr>
            <a:xfrm>
              <a:off x="4858027" y="2212869"/>
              <a:ext cx="697977" cy="696508"/>
            </a:xfrm>
            <a:custGeom>
              <a:avLst/>
              <a:gdLst>
                <a:gd name="connsiteX0" fmla="*/ 640004 w 697977"/>
                <a:gd name="connsiteY0" fmla="*/ 377736 h 696507"/>
                <a:gd name="connsiteX1" fmla="*/ 644882 w 697977"/>
                <a:gd name="connsiteY1" fmla="*/ 321760 h 696507"/>
                <a:gd name="connsiteX2" fmla="*/ 445838 w 697977"/>
                <a:gd name="connsiteY2" fmla="*/ 24500 h 696507"/>
                <a:gd name="connsiteX3" fmla="*/ 94456 w 697977"/>
                <a:gd name="connsiteY3" fmla="*/ 94246 h 696507"/>
                <a:gd name="connsiteX4" fmla="*/ 24551 w 697977"/>
                <a:gd name="connsiteY4" fmla="*/ 444894 h 696507"/>
                <a:gd name="connsiteX5" fmla="*/ 322445 w 697977"/>
                <a:gd name="connsiteY5" fmla="*/ 643519 h 696507"/>
                <a:gd name="connsiteX6" fmla="*/ 378539 w 697977"/>
                <a:gd name="connsiteY6" fmla="*/ 638651 h 696507"/>
                <a:gd name="connsiteX7" fmla="*/ 559947 w 697977"/>
                <a:gd name="connsiteY7" fmla="*/ 692262 h 696507"/>
                <a:gd name="connsiteX8" fmla="*/ 693722 w 697977"/>
                <a:gd name="connsiteY8" fmla="*/ 558763 h 696507"/>
                <a:gd name="connsiteX9" fmla="*/ 640004 w 697977"/>
                <a:gd name="connsiteY9" fmla="*/ 377742 h 696507"/>
                <a:gd name="connsiteX10" fmla="*/ 322445 w 697977"/>
                <a:gd name="connsiteY10" fmla="*/ 620002 h 696507"/>
                <a:gd name="connsiteX11" fmla="*/ 23574 w 697977"/>
                <a:gd name="connsiteY11" fmla="*/ 321760 h 696507"/>
                <a:gd name="connsiteX12" fmla="*/ 322445 w 697977"/>
                <a:gd name="connsiteY12" fmla="*/ 23519 h 696507"/>
                <a:gd name="connsiteX13" fmla="*/ 621321 w 697977"/>
                <a:gd name="connsiteY13" fmla="*/ 321760 h 696507"/>
                <a:gd name="connsiteX14" fmla="*/ 618762 w 697977"/>
                <a:gd name="connsiteY14" fmla="*/ 360786 h 696507"/>
                <a:gd name="connsiteX15" fmla="*/ 568201 w 697977"/>
                <a:gd name="connsiteY15" fmla="*/ 336483 h 696507"/>
                <a:gd name="connsiteX16" fmla="*/ 568655 w 697977"/>
                <a:gd name="connsiteY16" fmla="*/ 321766 h 696507"/>
                <a:gd name="connsiteX17" fmla="*/ 322445 w 697977"/>
                <a:gd name="connsiteY17" fmla="*/ 76079 h 696507"/>
                <a:gd name="connsiteX18" fmla="*/ 76239 w 697977"/>
                <a:gd name="connsiteY18" fmla="*/ 321766 h 696507"/>
                <a:gd name="connsiteX19" fmla="*/ 322445 w 697977"/>
                <a:gd name="connsiteY19" fmla="*/ 567453 h 696507"/>
                <a:gd name="connsiteX20" fmla="*/ 337193 w 697977"/>
                <a:gd name="connsiteY20" fmla="*/ 566999 h 696507"/>
                <a:gd name="connsiteX21" fmla="*/ 361558 w 697977"/>
                <a:gd name="connsiteY21" fmla="*/ 617454 h 696507"/>
                <a:gd name="connsiteX22" fmla="*/ 322445 w 697977"/>
                <a:gd name="connsiteY22" fmla="*/ 620002 h 696507"/>
                <a:gd name="connsiteX23" fmla="*/ 329180 w 697977"/>
                <a:gd name="connsiteY23" fmla="*/ 513205 h 696507"/>
                <a:gd name="connsiteX24" fmla="*/ 331723 w 697977"/>
                <a:gd name="connsiteY24" fmla="*/ 543735 h 696507"/>
                <a:gd name="connsiteX25" fmla="*/ 322445 w 697977"/>
                <a:gd name="connsiteY25" fmla="*/ 543936 h 696507"/>
                <a:gd name="connsiteX26" fmla="*/ 99800 w 697977"/>
                <a:gd name="connsiteY26" fmla="*/ 321760 h 696507"/>
                <a:gd name="connsiteX27" fmla="*/ 322445 w 697977"/>
                <a:gd name="connsiteY27" fmla="*/ 99584 h 696507"/>
                <a:gd name="connsiteX28" fmla="*/ 545089 w 697977"/>
                <a:gd name="connsiteY28" fmla="*/ 321760 h 696507"/>
                <a:gd name="connsiteX29" fmla="*/ 544882 w 697977"/>
                <a:gd name="connsiteY29" fmla="*/ 331019 h 696507"/>
                <a:gd name="connsiteX30" fmla="*/ 394708 w 697977"/>
                <a:gd name="connsiteY30" fmla="*/ 372214 h 696507"/>
                <a:gd name="connsiteX31" fmla="*/ 329180 w 697977"/>
                <a:gd name="connsiteY31" fmla="*/ 513205 h 696507"/>
                <a:gd name="connsiteX32" fmla="*/ 514298 w 697977"/>
                <a:gd name="connsiteY32" fmla="*/ 674422 h 696507"/>
                <a:gd name="connsiteX33" fmla="*/ 352741 w 697977"/>
                <a:gd name="connsiteY33" fmla="*/ 513205 h 696507"/>
                <a:gd name="connsiteX34" fmla="*/ 514298 w 697977"/>
                <a:gd name="connsiteY34" fmla="*/ 351993 h 696507"/>
                <a:gd name="connsiteX35" fmla="*/ 675851 w 697977"/>
                <a:gd name="connsiteY35" fmla="*/ 513205 h 696507"/>
                <a:gd name="connsiteX36" fmla="*/ 514298 w 697977"/>
                <a:gd name="connsiteY36" fmla="*/ 674422 h 69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97977" h="696507">
                  <a:moveTo>
                    <a:pt x="640004" y="377736"/>
                  </a:moveTo>
                  <a:cubicBezTo>
                    <a:pt x="643248" y="359254"/>
                    <a:pt x="644876" y="340524"/>
                    <a:pt x="644882" y="321760"/>
                  </a:cubicBezTo>
                  <a:cubicBezTo>
                    <a:pt x="644882" y="191624"/>
                    <a:pt x="566320" y="74300"/>
                    <a:pt x="445838" y="24500"/>
                  </a:cubicBezTo>
                  <a:cubicBezTo>
                    <a:pt x="325349" y="-25300"/>
                    <a:pt x="186667" y="2229"/>
                    <a:pt x="94456" y="94246"/>
                  </a:cubicBezTo>
                  <a:cubicBezTo>
                    <a:pt x="2234" y="186269"/>
                    <a:pt x="-25353" y="324659"/>
                    <a:pt x="24551" y="444894"/>
                  </a:cubicBezTo>
                  <a:cubicBezTo>
                    <a:pt x="74462" y="565128"/>
                    <a:pt x="192034" y="643519"/>
                    <a:pt x="322445" y="643519"/>
                  </a:cubicBezTo>
                  <a:cubicBezTo>
                    <a:pt x="341248" y="643519"/>
                    <a:pt x="360017" y="641888"/>
                    <a:pt x="378539" y="638651"/>
                  </a:cubicBezTo>
                  <a:cubicBezTo>
                    <a:pt x="424589" y="688353"/>
                    <a:pt x="494201" y="708925"/>
                    <a:pt x="559947" y="692262"/>
                  </a:cubicBezTo>
                  <a:cubicBezTo>
                    <a:pt x="625687" y="675599"/>
                    <a:pt x="677024" y="624370"/>
                    <a:pt x="693722" y="558763"/>
                  </a:cubicBezTo>
                  <a:cubicBezTo>
                    <a:pt x="710426" y="493161"/>
                    <a:pt x="689811" y="423696"/>
                    <a:pt x="640004" y="377742"/>
                  </a:cubicBezTo>
                  <a:close/>
                  <a:moveTo>
                    <a:pt x="322445" y="620002"/>
                  </a:moveTo>
                  <a:cubicBezTo>
                    <a:pt x="157648" y="620002"/>
                    <a:pt x="23574" y="486210"/>
                    <a:pt x="23574" y="321760"/>
                  </a:cubicBezTo>
                  <a:cubicBezTo>
                    <a:pt x="23574" y="157311"/>
                    <a:pt x="157648" y="23519"/>
                    <a:pt x="322445" y="23519"/>
                  </a:cubicBezTo>
                  <a:cubicBezTo>
                    <a:pt x="487247" y="23519"/>
                    <a:pt x="621321" y="157311"/>
                    <a:pt x="621321" y="321760"/>
                  </a:cubicBezTo>
                  <a:cubicBezTo>
                    <a:pt x="621310" y="334813"/>
                    <a:pt x="620458" y="347848"/>
                    <a:pt x="618762" y="360786"/>
                  </a:cubicBezTo>
                  <a:cubicBezTo>
                    <a:pt x="603248" y="350162"/>
                    <a:pt x="586199" y="341965"/>
                    <a:pt x="568201" y="336483"/>
                  </a:cubicBezTo>
                  <a:cubicBezTo>
                    <a:pt x="568494" y="331581"/>
                    <a:pt x="568655" y="326662"/>
                    <a:pt x="568655" y="321766"/>
                  </a:cubicBezTo>
                  <a:cubicBezTo>
                    <a:pt x="568655" y="186292"/>
                    <a:pt x="458204" y="76079"/>
                    <a:pt x="322445" y="76079"/>
                  </a:cubicBezTo>
                  <a:cubicBezTo>
                    <a:pt x="186690" y="76079"/>
                    <a:pt x="76239" y="186292"/>
                    <a:pt x="76239" y="321766"/>
                  </a:cubicBezTo>
                  <a:cubicBezTo>
                    <a:pt x="76239" y="457240"/>
                    <a:pt x="186690" y="567453"/>
                    <a:pt x="322445" y="567453"/>
                  </a:cubicBezTo>
                  <a:cubicBezTo>
                    <a:pt x="327351" y="567453"/>
                    <a:pt x="332286" y="567292"/>
                    <a:pt x="337193" y="566999"/>
                  </a:cubicBezTo>
                  <a:cubicBezTo>
                    <a:pt x="342686" y="584960"/>
                    <a:pt x="350906" y="601979"/>
                    <a:pt x="361558" y="617454"/>
                  </a:cubicBezTo>
                  <a:cubicBezTo>
                    <a:pt x="348588" y="619147"/>
                    <a:pt x="335525" y="619996"/>
                    <a:pt x="322445" y="620002"/>
                  </a:cubicBezTo>
                  <a:close/>
                  <a:moveTo>
                    <a:pt x="329180" y="513205"/>
                  </a:moveTo>
                  <a:cubicBezTo>
                    <a:pt x="329180" y="523433"/>
                    <a:pt x="330031" y="533645"/>
                    <a:pt x="331723" y="543735"/>
                  </a:cubicBezTo>
                  <a:cubicBezTo>
                    <a:pt x="328628" y="543862"/>
                    <a:pt x="325539" y="543936"/>
                    <a:pt x="322445" y="543936"/>
                  </a:cubicBezTo>
                  <a:cubicBezTo>
                    <a:pt x="199673" y="543936"/>
                    <a:pt x="99800" y="444268"/>
                    <a:pt x="99800" y="321760"/>
                  </a:cubicBezTo>
                  <a:cubicBezTo>
                    <a:pt x="99800" y="199253"/>
                    <a:pt x="199678" y="99584"/>
                    <a:pt x="322445" y="99584"/>
                  </a:cubicBezTo>
                  <a:cubicBezTo>
                    <a:pt x="445211" y="99584"/>
                    <a:pt x="545089" y="199253"/>
                    <a:pt x="545089" y="321760"/>
                  </a:cubicBezTo>
                  <a:cubicBezTo>
                    <a:pt x="545089" y="324843"/>
                    <a:pt x="545009" y="327931"/>
                    <a:pt x="544882" y="331019"/>
                  </a:cubicBezTo>
                  <a:cubicBezTo>
                    <a:pt x="491192" y="322047"/>
                    <a:pt x="436260" y="337115"/>
                    <a:pt x="394708" y="372214"/>
                  </a:cubicBezTo>
                  <a:cubicBezTo>
                    <a:pt x="353155" y="407314"/>
                    <a:pt x="329186" y="458882"/>
                    <a:pt x="329180" y="513205"/>
                  </a:cubicBezTo>
                  <a:close/>
                  <a:moveTo>
                    <a:pt x="514298" y="674422"/>
                  </a:moveTo>
                  <a:cubicBezTo>
                    <a:pt x="425073" y="674422"/>
                    <a:pt x="352741" y="602243"/>
                    <a:pt x="352741" y="513205"/>
                  </a:cubicBezTo>
                  <a:cubicBezTo>
                    <a:pt x="352741" y="424172"/>
                    <a:pt x="425073" y="351993"/>
                    <a:pt x="514298" y="351993"/>
                  </a:cubicBezTo>
                  <a:cubicBezTo>
                    <a:pt x="603524" y="351993"/>
                    <a:pt x="675851" y="424172"/>
                    <a:pt x="675851" y="513205"/>
                  </a:cubicBezTo>
                  <a:cubicBezTo>
                    <a:pt x="675753" y="602203"/>
                    <a:pt x="603478" y="674325"/>
                    <a:pt x="514298" y="674422"/>
                  </a:cubicBezTo>
                  <a:close/>
                </a:path>
              </a:pathLst>
            </a:custGeom>
            <a:grpFill/>
            <a:ln w="1467"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Shape 85"/>
            <p:cNvSpPr/>
            <p:nvPr/>
          </p:nvSpPr>
          <p:spPr>
            <a:xfrm>
              <a:off x="5241662" y="2598188"/>
              <a:ext cx="266527" cy="255680"/>
            </a:xfrm>
            <a:custGeom>
              <a:avLst/>
              <a:gdLst>
                <a:gd name="connsiteX0" fmla="*/ 133609 w 266527"/>
                <a:gd name="connsiteY0" fmla="*/ 0 h 255679"/>
                <a:gd name="connsiteX1" fmla="*/ 0 w 266527"/>
                <a:gd name="connsiteY1" fmla="*/ 133322 h 255679"/>
                <a:gd name="connsiteX2" fmla="*/ 10262 w 266527"/>
                <a:gd name="connsiteY2" fmla="*/ 144979 h 255679"/>
                <a:gd name="connsiteX3" fmla="*/ 23169 w 266527"/>
                <a:gd name="connsiteY3" fmla="*/ 136335 h 255679"/>
                <a:gd name="connsiteX4" fmla="*/ 28962 w 266527"/>
                <a:gd name="connsiteY4" fmla="*/ 123024 h 255679"/>
                <a:gd name="connsiteX5" fmla="*/ 42237 w 266527"/>
                <a:gd name="connsiteY5" fmla="*/ 117726 h 255679"/>
                <a:gd name="connsiteX6" fmla="*/ 55444 w 266527"/>
                <a:gd name="connsiteY6" fmla="*/ 122944 h 255679"/>
                <a:gd name="connsiteX7" fmla="*/ 60914 w 266527"/>
                <a:gd name="connsiteY7" fmla="*/ 136364 h 255679"/>
                <a:gd name="connsiteX8" fmla="*/ 72694 w 266527"/>
                <a:gd name="connsiteY8" fmla="*/ 148119 h 255679"/>
                <a:gd name="connsiteX9" fmla="*/ 84475 w 266527"/>
                <a:gd name="connsiteY9" fmla="*/ 136364 h 255679"/>
                <a:gd name="connsiteX10" fmla="*/ 89830 w 266527"/>
                <a:gd name="connsiteY10" fmla="*/ 123070 h 255679"/>
                <a:gd name="connsiteX11" fmla="*/ 103152 w 266527"/>
                <a:gd name="connsiteY11" fmla="*/ 117726 h 255679"/>
                <a:gd name="connsiteX12" fmla="*/ 116525 w 266527"/>
                <a:gd name="connsiteY12" fmla="*/ 122944 h 255679"/>
                <a:gd name="connsiteX13" fmla="*/ 122168 w 266527"/>
                <a:gd name="connsiteY13" fmla="*/ 136364 h 255679"/>
                <a:gd name="connsiteX14" fmla="*/ 122168 w 266527"/>
                <a:gd name="connsiteY14" fmla="*/ 227589 h 255679"/>
                <a:gd name="connsiteX15" fmla="*/ 120609 w 266527"/>
                <a:gd name="connsiteY15" fmla="*/ 231285 h 255679"/>
                <a:gd name="connsiteX16" fmla="*/ 116859 w 266527"/>
                <a:gd name="connsiteY16" fmla="*/ 232720 h 255679"/>
                <a:gd name="connsiteX17" fmla="*/ 113137 w 266527"/>
                <a:gd name="connsiteY17" fmla="*/ 231280 h 255679"/>
                <a:gd name="connsiteX18" fmla="*/ 111630 w 266527"/>
                <a:gd name="connsiteY18" fmla="*/ 227589 h 255679"/>
                <a:gd name="connsiteX19" fmla="*/ 99821 w 266527"/>
                <a:gd name="connsiteY19" fmla="*/ 215937 h 255679"/>
                <a:gd name="connsiteX20" fmla="*/ 88006 w 266527"/>
                <a:gd name="connsiteY20" fmla="*/ 227589 h 255679"/>
                <a:gd name="connsiteX21" fmla="*/ 116870 w 266527"/>
                <a:gd name="connsiteY21" fmla="*/ 256392 h 255679"/>
                <a:gd name="connsiteX22" fmla="*/ 145728 w 266527"/>
                <a:gd name="connsiteY22" fmla="*/ 227589 h 255679"/>
                <a:gd name="connsiteX23" fmla="*/ 145728 w 266527"/>
                <a:gd name="connsiteY23" fmla="*/ 136364 h 255679"/>
                <a:gd name="connsiteX24" fmla="*/ 150905 w 266527"/>
                <a:gd name="connsiteY24" fmla="*/ 123076 h 255679"/>
                <a:gd name="connsiteX25" fmla="*/ 164152 w 266527"/>
                <a:gd name="connsiteY25" fmla="*/ 117726 h 255679"/>
                <a:gd name="connsiteX26" fmla="*/ 177313 w 266527"/>
                <a:gd name="connsiteY26" fmla="*/ 122944 h 255679"/>
                <a:gd name="connsiteX27" fmla="*/ 182760 w 266527"/>
                <a:gd name="connsiteY27" fmla="*/ 136364 h 255679"/>
                <a:gd name="connsiteX28" fmla="*/ 188524 w 266527"/>
                <a:gd name="connsiteY28" fmla="*/ 146891 h 255679"/>
                <a:gd name="connsiteX29" fmla="*/ 200545 w 266527"/>
                <a:gd name="connsiteY29" fmla="*/ 146891 h 255679"/>
                <a:gd name="connsiteX30" fmla="*/ 206309 w 266527"/>
                <a:gd name="connsiteY30" fmla="*/ 136364 h 255679"/>
                <a:gd name="connsiteX31" fmla="*/ 211658 w 266527"/>
                <a:gd name="connsiteY31" fmla="*/ 123070 h 255679"/>
                <a:gd name="connsiteX32" fmla="*/ 224980 w 266527"/>
                <a:gd name="connsiteY32" fmla="*/ 117726 h 255679"/>
                <a:gd name="connsiteX33" fmla="*/ 238158 w 266527"/>
                <a:gd name="connsiteY33" fmla="*/ 122921 h 255679"/>
                <a:gd name="connsiteX34" fmla="*/ 244048 w 266527"/>
                <a:gd name="connsiteY34" fmla="*/ 136318 h 255679"/>
                <a:gd name="connsiteX35" fmla="*/ 256950 w 266527"/>
                <a:gd name="connsiteY35" fmla="*/ 144979 h 255679"/>
                <a:gd name="connsiteX36" fmla="*/ 267217 w 266527"/>
                <a:gd name="connsiteY36" fmla="*/ 133322 h 255679"/>
                <a:gd name="connsiteX37" fmla="*/ 133609 w 266527"/>
                <a:gd name="connsiteY37" fmla="*/ 0 h 255679"/>
                <a:gd name="connsiteX38" fmla="*/ 224974 w 266527"/>
                <a:gd name="connsiteY38" fmla="*/ 94215 h 255679"/>
                <a:gd name="connsiteX39" fmla="*/ 195242 w 266527"/>
                <a:gd name="connsiteY39" fmla="*/ 106189 h 255679"/>
                <a:gd name="connsiteX40" fmla="*/ 194741 w 266527"/>
                <a:gd name="connsiteY40" fmla="*/ 106688 h 255679"/>
                <a:gd name="connsiteX41" fmla="*/ 194517 w 266527"/>
                <a:gd name="connsiteY41" fmla="*/ 106924 h 255679"/>
                <a:gd name="connsiteX42" fmla="*/ 194299 w 266527"/>
                <a:gd name="connsiteY42" fmla="*/ 106688 h 255679"/>
                <a:gd name="connsiteX43" fmla="*/ 194051 w 266527"/>
                <a:gd name="connsiteY43" fmla="*/ 106436 h 255679"/>
                <a:gd name="connsiteX44" fmla="*/ 164066 w 266527"/>
                <a:gd name="connsiteY44" fmla="*/ 94210 h 255679"/>
                <a:gd name="connsiteX45" fmla="*/ 134333 w 266527"/>
                <a:gd name="connsiteY45" fmla="*/ 106189 h 255679"/>
                <a:gd name="connsiteX46" fmla="*/ 133827 w 266527"/>
                <a:gd name="connsiteY46" fmla="*/ 106688 h 255679"/>
                <a:gd name="connsiteX47" fmla="*/ 133609 w 266527"/>
                <a:gd name="connsiteY47" fmla="*/ 106924 h 255679"/>
                <a:gd name="connsiteX48" fmla="*/ 133384 w 266527"/>
                <a:gd name="connsiteY48" fmla="*/ 106688 h 255679"/>
                <a:gd name="connsiteX49" fmla="*/ 133137 w 266527"/>
                <a:gd name="connsiteY49" fmla="*/ 106436 h 255679"/>
                <a:gd name="connsiteX50" fmla="*/ 103152 w 266527"/>
                <a:gd name="connsiteY50" fmla="*/ 94210 h 255679"/>
                <a:gd name="connsiteX51" fmla="*/ 73425 w 266527"/>
                <a:gd name="connsiteY51" fmla="*/ 106189 h 255679"/>
                <a:gd name="connsiteX52" fmla="*/ 72919 w 266527"/>
                <a:gd name="connsiteY52" fmla="*/ 106688 h 255679"/>
                <a:gd name="connsiteX53" fmla="*/ 72700 w 266527"/>
                <a:gd name="connsiteY53" fmla="*/ 106924 h 255679"/>
                <a:gd name="connsiteX54" fmla="*/ 72482 w 266527"/>
                <a:gd name="connsiteY54" fmla="*/ 106688 h 255679"/>
                <a:gd name="connsiteX55" fmla="*/ 72234 w 266527"/>
                <a:gd name="connsiteY55" fmla="*/ 106436 h 255679"/>
                <a:gd name="connsiteX56" fmla="*/ 30118 w 266527"/>
                <a:gd name="connsiteY56" fmla="*/ 95989 h 255679"/>
                <a:gd name="connsiteX57" fmla="*/ 133597 w 266527"/>
                <a:gd name="connsiteY57" fmla="*/ 23505 h 255679"/>
                <a:gd name="connsiteX58" fmla="*/ 237100 w 266527"/>
                <a:gd name="connsiteY58" fmla="*/ 95949 h 255679"/>
                <a:gd name="connsiteX59" fmla="*/ 224974 w 266527"/>
                <a:gd name="connsiteY59" fmla="*/ 94215 h 25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6527" h="255679">
                  <a:moveTo>
                    <a:pt x="133609" y="0"/>
                  </a:moveTo>
                  <a:cubicBezTo>
                    <a:pt x="59856" y="80"/>
                    <a:pt x="86" y="59724"/>
                    <a:pt x="0" y="133322"/>
                  </a:cubicBezTo>
                  <a:cubicBezTo>
                    <a:pt x="6" y="139228"/>
                    <a:pt x="4395" y="144216"/>
                    <a:pt x="10262" y="144979"/>
                  </a:cubicBezTo>
                  <a:cubicBezTo>
                    <a:pt x="16129" y="145743"/>
                    <a:pt x="21651" y="142041"/>
                    <a:pt x="23169" y="136335"/>
                  </a:cubicBezTo>
                  <a:cubicBezTo>
                    <a:pt x="24417" y="131657"/>
                    <a:pt x="27000" y="125337"/>
                    <a:pt x="28962" y="123024"/>
                  </a:cubicBezTo>
                  <a:cubicBezTo>
                    <a:pt x="32562" y="119655"/>
                    <a:pt x="37302" y="117766"/>
                    <a:pt x="42237" y="117726"/>
                  </a:cubicBezTo>
                  <a:cubicBezTo>
                    <a:pt x="47150" y="117692"/>
                    <a:pt x="51884" y="119557"/>
                    <a:pt x="55444" y="122944"/>
                  </a:cubicBezTo>
                  <a:cubicBezTo>
                    <a:pt x="58913" y="126554"/>
                    <a:pt x="60874" y="131359"/>
                    <a:pt x="60914" y="136364"/>
                  </a:cubicBezTo>
                  <a:cubicBezTo>
                    <a:pt x="60914" y="142856"/>
                    <a:pt x="66189" y="148119"/>
                    <a:pt x="72694" y="148119"/>
                  </a:cubicBezTo>
                  <a:cubicBezTo>
                    <a:pt x="79200" y="148119"/>
                    <a:pt x="84475" y="142856"/>
                    <a:pt x="84475" y="136364"/>
                  </a:cubicBezTo>
                  <a:cubicBezTo>
                    <a:pt x="84371" y="131387"/>
                    <a:pt x="86304" y="126589"/>
                    <a:pt x="89830" y="123070"/>
                  </a:cubicBezTo>
                  <a:cubicBezTo>
                    <a:pt x="93356" y="119552"/>
                    <a:pt x="98165" y="117623"/>
                    <a:pt x="103152" y="117726"/>
                  </a:cubicBezTo>
                  <a:cubicBezTo>
                    <a:pt x="108116" y="117692"/>
                    <a:pt x="112901" y="119557"/>
                    <a:pt x="116525" y="122944"/>
                  </a:cubicBezTo>
                  <a:cubicBezTo>
                    <a:pt x="120057" y="126531"/>
                    <a:pt x="122070" y="131336"/>
                    <a:pt x="122168" y="136364"/>
                  </a:cubicBezTo>
                  <a:lnTo>
                    <a:pt x="122168" y="227589"/>
                  </a:lnTo>
                  <a:cubicBezTo>
                    <a:pt x="122174" y="228984"/>
                    <a:pt x="121616" y="230321"/>
                    <a:pt x="120609" y="231285"/>
                  </a:cubicBezTo>
                  <a:cubicBezTo>
                    <a:pt x="119608" y="232255"/>
                    <a:pt x="118251" y="232772"/>
                    <a:pt x="116859" y="232720"/>
                  </a:cubicBezTo>
                  <a:cubicBezTo>
                    <a:pt x="115472" y="232772"/>
                    <a:pt x="114126" y="232250"/>
                    <a:pt x="113137" y="231280"/>
                  </a:cubicBezTo>
                  <a:cubicBezTo>
                    <a:pt x="112148" y="230309"/>
                    <a:pt x="111601" y="228972"/>
                    <a:pt x="111630" y="227589"/>
                  </a:cubicBezTo>
                  <a:cubicBezTo>
                    <a:pt x="111561" y="221131"/>
                    <a:pt x="106292" y="215937"/>
                    <a:pt x="99821" y="215937"/>
                  </a:cubicBezTo>
                  <a:cubicBezTo>
                    <a:pt x="93344" y="215937"/>
                    <a:pt x="88081" y="221131"/>
                    <a:pt x="88006" y="227589"/>
                  </a:cubicBezTo>
                  <a:cubicBezTo>
                    <a:pt x="88006" y="243494"/>
                    <a:pt x="100931" y="256392"/>
                    <a:pt x="116870" y="256392"/>
                  </a:cubicBezTo>
                  <a:cubicBezTo>
                    <a:pt x="132809" y="256392"/>
                    <a:pt x="145728" y="243494"/>
                    <a:pt x="145728" y="227589"/>
                  </a:cubicBezTo>
                  <a:lnTo>
                    <a:pt x="145728" y="136364"/>
                  </a:lnTo>
                  <a:cubicBezTo>
                    <a:pt x="145550" y="131410"/>
                    <a:pt x="147419" y="126606"/>
                    <a:pt x="150905" y="123076"/>
                  </a:cubicBezTo>
                  <a:cubicBezTo>
                    <a:pt x="154397" y="119546"/>
                    <a:pt x="159188" y="117611"/>
                    <a:pt x="164152" y="117726"/>
                  </a:cubicBezTo>
                  <a:cubicBezTo>
                    <a:pt x="169053" y="117692"/>
                    <a:pt x="173775" y="119563"/>
                    <a:pt x="177313" y="122944"/>
                  </a:cubicBezTo>
                  <a:cubicBezTo>
                    <a:pt x="180775" y="126560"/>
                    <a:pt x="182725" y="131359"/>
                    <a:pt x="182760" y="136364"/>
                  </a:cubicBezTo>
                  <a:cubicBezTo>
                    <a:pt x="182610" y="140663"/>
                    <a:pt x="184819" y="144698"/>
                    <a:pt x="188524" y="146891"/>
                  </a:cubicBezTo>
                  <a:cubicBezTo>
                    <a:pt x="192228" y="149084"/>
                    <a:pt x="196841" y="149084"/>
                    <a:pt x="200545" y="146891"/>
                  </a:cubicBezTo>
                  <a:cubicBezTo>
                    <a:pt x="204250" y="144698"/>
                    <a:pt x="206458" y="140663"/>
                    <a:pt x="206309" y="136364"/>
                  </a:cubicBezTo>
                  <a:cubicBezTo>
                    <a:pt x="206200" y="131387"/>
                    <a:pt x="208132" y="126589"/>
                    <a:pt x="211658" y="123070"/>
                  </a:cubicBezTo>
                  <a:cubicBezTo>
                    <a:pt x="215184" y="119552"/>
                    <a:pt x="219993" y="117623"/>
                    <a:pt x="224980" y="117726"/>
                  </a:cubicBezTo>
                  <a:cubicBezTo>
                    <a:pt x="229881" y="117692"/>
                    <a:pt x="234603" y="119552"/>
                    <a:pt x="238158" y="122921"/>
                  </a:cubicBezTo>
                  <a:cubicBezTo>
                    <a:pt x="240131" y="125131"/>
                    <a:pt x="242777" y="131582"/>
                    <a:pt x="244048" y="136318"/>
                  </a:cubicBezTo>
                  <a:cubicBezTo>
                    <a:pt x="245555" y="142029"/>
                    <a:pt x="251077" y="145737"/>
                    <a:pt x="256950" y="144979"/>
                  </a:cubicBezTo>
                  <a:cubicBezTo>
                    <a:pt x="262823" y="144222"/>
                    <a:pt x="267217" y="139234"/>
                    <a:pt x="267217" y="133322"/>
                  </a:cubicBezTo>
                  <a:cubicBezTo>
                    <a:pt x="267137" y="59724"/>
                    <a:pt x="207361" y="80"/>
                    <a:pt x="133609" y="0"/>
                  </a:cubicBezTo>
                  <a:close/>
                  <a:moveTo>
                    <a:pt x="224974" y="94215"/>
                  </a:moveTo>
                  <a:cubicBezTo>
                    <a:pt x="213896" y="94267"/>
                    <a:pt x="203255" y="98549"/>
                    <a:pt x="195242" y="106189"/>
                  </a:cubicBezTo>
                  <a:cubicBezTo>
                    <a:pt x="195069" y="106350"/>
                    <a:pt x="194903" y="106516"/>
                    <a:pt x="194741" y="106688"/>
                  </a:cubicBezTo>
                  <a:lnTo>
                    <a:pt x="194517" y="106924"/>
                  </a:lnTo>
                  <a:lnTo>
                    <a:pt x="194299" y="106688"/>
                  </a:lnTo>
                  <a:cubicBezTo>
                    <a:pt x="194218" y="106602"/>
                    <a:pt x="194138" y="106516"/>
                    <a:pt x="194051" y="106436"/>
                  </a:cubicBezTo>
                  <a:cubicBezTo>
                    <a:pt x="186056" y="98584"/>
                    <a:pt x="175282" y="94187"/>
                    <a:pt x="164066" y="94210"/>
                  </a:cubicBezTo>
                  <a:cubicBezTo>
                    <a:pt x="152982" y="94267"/>
                    <a:pt x="142346" y="98549"/>
                    <a:pt x="134333" y="106189"/>
                  </a:cubicBezTo>
                  <a:cubicBezTo>
                    <a:pt x="134161" y="106350"/>
                    <a:pt x="133988" y="106516"/>
                    <a:pt x="133827" y="106688"/>
                  </a:cubicBezTo>
                  <a:cubicBezTo>
                    <a:pt x="133752" y="106769"/>
                    <a:pt x="133678" y="106849"/>
                    <a:pt x="133609" y="106924"/>
                  </a:cubicBezTo>
                  <a:lnTo>
                    <a:pt x="133384" y="106688"/>
                  </a:lnTo>
                  <a:cubicBezTo>
                    <a:pt x="133304" y="106602"/>
                    <a:pt x="133223" y="106516"/>
                    <a:pt x="133137" y="106436"/>
                  </a:cubicBezTo>
                  <a:cubicBezTo>
                    <a:pt x="125142" y="98578"/>
                    <a:pt x="114368" y="94187"/>
                    <a:pt x="103152" y="94210"/>
                  </a:cubicBezTo>
                  <a:cubicBezTo>
                    <a:pt x="92073" y="94267"/>
                    <a:pt x="81438" y="98549"/>
                    <a:pt x="73425" y="106189"/>
                  </a:cubicBezTo>
                  <a:cubicBezTo>
                    <a:pt x="73252" y="106350"/>
                    <a:pt x="73086" y="106516"/>
                    <a:pt x="72919" y="106688"/>
                  </a:cubicBezTo>
                  <a:cubicBezTo>
                    <a:pt x="72850" y="106769"/>
                    <a:pt x="72775" y="106849"/>
                    <a:pt x="72700" y="106924"/>
                  </a:cubicBezTo>
                  <a:lnTo>
                    <a:pt x="72482" y="106688"/>
                  </a:lnTo>
                  <a:cubicBezTo>
                    <a:pt x="72401" y="106602"/>
                    <a:pt x="72315" y="106516"/>
                    <a:pt x="72234" y="106436"/>
                  </a:cubicBezTo>
                  <a:cubicBezTo>
                    <a:pt x="61150" y="95559"/>
                    <a:pt x="45016" y="91558"/>
                    <a:pt x="30118" y="95989"/>
                  </a:cubicBezTo>
                  <a:cubicBezTo>
                    <a:pt x="45878" y="52498"/>
                    <a:pt x="87253" y="23517"/>
                    <a:pt x="133597" y="23505"/>
                  </a:cubicBezTo>
                  <a:cubicBezTo>
                    <a:pt x="179941" y="23499"/>
                    <a:pt x="221322" y="52463"/>
                    <a:pt x="237100" y="95949"/>
                  </a:cubicBezTo>
                  <a:cubicBezTo>
                    <a:pt x="233159" y="94801"/>
                    <a:pt x="229081" y="94215"/>
                    <a:pt x="224974" y="94215"/>
                  </a:cubicBezTo>
                  <a:close/>
                </a:path>
              </a:pathLst>
            </a:custGeom>
            <a:grpFill/>
            <a:ln w="1467"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grpSp>
        <p:nvGrpSpPr>
          <p:cNvPr id="11" name="组合 10"/>
          <p:cNvGrpSpPr/>
          <p:nvPr/>
        </p:nvGrpSpPr>
        <p:grpSpPr>
          <a:xfrm>
            <a:off x="5731510" y="1437640"/>
            <a:ext cx="5589905" cy="3680460"/>
            <a:chOff x="9026" y="2264"/>
            <a:chExt cx="8803" cy="5796"/>
          </a:xfrm>
        </p:grpSpPr>
        <p:grpSp>
          <p:nvGrpSpPr>
            <p:cNvPr id="10" name="组合 9"/>
            <p:cNvGrpSpPr/>
            <p:nvPr/>
          </p:nvGrpSpPr>
          <p:grpSpPr>
            <a:xfrm>
              <a:off x="13610" y="5134"/>
              <a:ext cx="4099" cy="2927"/>
              <a:chOff x="13610" y="5498"/>
              <a:chExt cx="4099" cy="2927"/>
            </a:xfrm>
          </p:grpSpPr>
          <p:sp>
            <p:nvSpPr>
              <p:cNvPr id="47" name="Oval 4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3610" y="5498"/>
                <a:ext cx="683" cy="6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13631" y="5571"/>
                <a:ext cx="4078" cy="2855"/>
                <a:chOff x="13610" y="5559"/>
                <a:chExt cx="4078" cy="2855"/>
              </a:xfrm>
            </p:grpSpPr>
            <p:sp>
              <p:nvSpPr>
                <p:cNvPr id="74" name="Freeform: Shape 73"/>
                <p:cNvSpPr/>
                <p:nvPr/>
              </p:nvSpPr>
              <p:spPr>
                <a:xfrm>
                  <a:off x="13804" y="5781"/>
                  <a:ext cx="64" cy="13"/>
                </a:xfrm>
                <a:custGeom>
                  <a:avLst/>
                  <a:gdLst>
                    <a:gd name="connsiteX0" fmla="*/ 11780 w 120747"/>
                    <a:gd name="connsiteY0" fmla="*/ 23560 h 23560"/>
                    <a:gd name="connsiteX1" fmla="*/ 108967 w 120747"/>
                    <a:gd name="connsiteY1" fmla="*/ 23560 h 23560"/>
                    <a:gd name="connsiteX2" fmla="*/ 120747 w 120747"/>
                    <a:gd name="connsiteY2" fmla="*/ 11780 h 23560"/>
                    <a:gd name="connsiteX3" fmla="*/ 108967 w 120747"/>
                    <a:gd name="connsiteY3" fmla="*/ 0 h 23560"/>
                    <a:gd name="connsiteX4" fmla="*/ 11780 w 120747"/>
                    <a:gd name="connsiteY4" fmla="*/ 0 h 23560"/>
                    <a:gd name="connsiteX5" fmla="*/ 0 w 120747"/>
                    <a:gd name="connsiteY5" fmla="*/ 11780 h 23560"/>
                    <a:gd name="connsiteX6" fmla="*/ 11780 w 120747"/>
                    <a:gd name="connsiteY6" fmla="*/ 23560 h 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47" h="23560">
                      <a:moveTo>
                        <a:pt x="11780" y="23560"/>
                      </a:moveTo>
                      <a:lnTo>
                        <a:pt x="108967" y="23560"/>
                      </a:lnTo>
                      <a:cubicBezTo>
                        <a:pt x="115473" y="23560"/>
                        <a:pt x="120747" y="18286"/>
                        <a:pt x="120747" y="11780"/>
                      </a:cubicBezTo>
                      <a:cubicBezTo>
                        <a:pt x="120747" y="5275"/>
                        <a:pt x="115473" y="0"/>
                        <a:pt x="108967" y="0"/>
                      </a:cubicBezTo>
                      <a:lnTo>
                        <a:pt x="11780" y="0"/>
                      </a:lnTo>
                      <a:cubicBezTo>
                        <a:pt x="5275" y="0"/>
                        <a:pt x="0" y="5275"/>
                        <a:pt x="0" y="11780"/>
                      </a:cubicBezTo>
                      <a:cubicBezTo>
                        <a:pt x="0" y="18286"/>
                        <a:pt x="5275" y="23560"/>
                        <a:pt x="11780" y="23560"/>
                      </a:cubicBezTo>
                      <a:close/>
                    </a:path>
                  </a:pathLst>
                </a:custGeom>
                <a:solidFill>
                  <a:schemeClr val="bg1"/>
                </a:solidFill>
                <a:ln w="1465"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7" name="Group 5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3610" y="5559"/>
                  <a:ext cx="4078" cy="2855"/>
                  <a:chOff x="1216615" y="2183839"/>
                  <a:chExt cx="2593385" cy="1815998"/>
                </a:xfrm>
              </p:grpSpPr>
              <p:sp>
                <p:nvSpPr>
                  <p:cNvPr id="58" name="Rectangle 57"/>
                  <p:cNvSpPr/>
                  <p:nvPr/>
                </p:nvSpPr>
                <p:spPr>
                  <a:xfrm>
                    <a:off x="1216616" y="2505913"/>
                    <a:ext cx="2389185" cy="1493924"/>
                  </a:xfrm>
                  <a:prstGeom prst="rect">
                    <a:avLst/>
                  </a:prstGeom>
                </p:spPr>
                <p:txBody>
                  <a:bodyPr wrap="square">
                    <a:spAutoFit/>
                  </a:bodyPr>
                  <a:lstStyle/>
                  <a:p>
                    <a:pPr>
                      <a:lnSpc>
                        <a:spcPct val="130000"/>
                      </a:lnSpc>
                    </a:pPr>
                    <a:r>
                      <a:rPr lang="en-US" altLang="zh-CN" sz="1000" dirty="0">
                        <a:solidFill>
                          <a:schemeClr val="tx1">
                            <a:alpha val="80000"/>
                          </a:schemeClr>
                        </a:solidFill>
                      </a:rPr>
                      <a:t>申报要件数据化，全程无纸质资料，行政许可网办过程中所形成的审批、证照等数据信息，按照电子文档归档的要求存储，行政许可决定做出后直接在线归档，形成电子（数字）档案，进入浙江政务服务网数字档案库，实现存档“零纸件”。</a:t>
                    </a:r>
                  </a:p>
                </p:txBody>
              </p:sp>
              <p:sp>
                <p:nvSpPr>
                  <p:cNvPr id="59" name="Rectangle 58"/>
                  <p:cNvSpPr/>
                  <p:nvPr/>
                </p:nvSpPr>
                <p:spPr>
                  <a:xfrm>
                    <a:off x="1216615" y="2183839"/>
                    <a:ext cx="2593385" cy="322443"/>
                  </a:xfrm>
                  <a:prstGeom prst="rect">
                    <a:avLst/>
                  </a:prstGeom>
                </p:spPr>
                <p:txBody>
                  <a:bodyPr wrap="square">
                    <a:spAutoFit/>
                  </a:bodyPr>
                  <a:lstStyle/>
                  <a:p>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4</a:t>
                    </a:r>
                    <a:r>
                      <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a:t>
                    </a:r>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归档零纸件</a:t>
                    </a:r>
                  </a:p>
                </p:txBody>
              </p:sp>
            </p:grpSp>
          </p:grpSp>
        </p:grpSp>
        <p:grpSp>
          <p:nvGrpSpPr>
            <p:cNvPr id="6" name="组合 5"/>
            <p:cNvGrpSpPr/>
            <p:nvPr/>
          </p:nvGrpSpPr>
          <p:grpSpPr>
            <a:xfrm>
              <a:off x="9026" y="5134"/>
              <a:ext cx="4235" cy="2288"/>
              <a:chOff x="9005" y="5498"/>
              <a:chExt cx="4235" cy="2288"/>
            </a:xfrm>
          </p:grpSpPr>
          <p:sp>
            <p:nvSpPr>
              <p:cNvPr id="46" name="Oval 4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9005" y="5498"/>
                <a:ext cx="683" cy="6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4" name="Group 5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9162" y="5576"/>
                <a:ext cx="4078" cy="2210"/>
                <a:chOff x="1216615" y="2193379"/>
                <a:chExt cx="2593385" cy="1405791"/>
              </a:xfrm>
            </p:grpSpPr>
            <p:sp>
              <p:nvSpPr>
                <p:cNvPr id="55" name="Rectangle 54"/>
                <p:cNvSpPr/>
                <p:nvPr/>
              </p:nvSpPr>
              <p:spPr>
                <a:xfrm>
                  <a:off x="1216616" y="2505915"/>
                  <a:ext cx="2389185" cy="1093255"/>
                </a:xfrm>
                <a:prstGeom prst="rect">
                  <a:avLst/>
                </a:prstGeom>
              </p:spPr>
              <p:txBody>
                <a:bodyPr wrap="square">
                  <a:spAutoFit/>
                </a:bodyPr>
                <a:lstStyle/>
                <a:p>
                  <a:pPr>
                    <a:lnSpc>
                      <a:spcPct val="130000"/>
                    </a:lnSpc>
                  </a:pPr>
                  <a:r>
                    <a:rPr lang="en-US" sz="1000" dirty="0">
                      <a:solidFill>
                        <a:schemeClr val="tx1"/>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资质证书采用电子证书形式，我厅做出行政许可决定以后，系统自动生成加盖电子印章的电子证书，证书领取不再受空间和时间的限制，可在任意时段直接从PC端下载打印纸质证书.</a:t>
                  </a:r>
                </a:p>
              </p:txBody>
            </p:sp>
            <p:sp>
              <p:nvSpPr>
                <p:cNvPr id="56" name="Rectangle 55"/>
                <p:cNvSpPr/>
                <p:nvPr/>
              </p:nvSpPr>
              <p:spPr>
                <a:xfrm>
                  <a:off x="1216615" y="2193379"/>
                  <a:ext cx="2593385" cy="322443"/>
                </a:xfrm>
                <a:prstGeom prst="rect">
                  <a:avLst/>
                </a:prstGeom>
              </p:spPr>
              <p:txBody>
                <a:bodyPr wrap="square">
                  <a:spAutoFit/>
                </a:bodyPr>
                <a:lstStyle/>
                <a:p>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3、领证零上门</a:t>
                  </a:r>
                </a:p>
              </p:txBody>
            </p:sp>
          </p:grpSp>
        </p:grpSp>
        <p:grpSp>
          <p:nvGrpSpPr>
            <p:cNvPr id="7" name="组合 6"/>
            <p:cNvGrpSpPr/>
            <p:nvPr/>
          </p:nvGrpSpPr>
          <p:grpSpPr>
            <a:xfrm>
              <a:off x="9026" y="2287"/>
              <a:ext cx="4224" cy="1657"/>
              <a:chOff x="9005" y="2121"/>
              <a:chExt cx="4224" cy="1657"/>
            </a:xfrm>
          </p:grpSpPr>
          <p:sp>
            <p:nvSpPr>
              <p:cNvPr id="44" name="Oval 4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9005" y="2121"/>
                <a:ext cx="683" cy="6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8" name="Group 4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9151" y="2198"/>
                <a:ext cx="4078" cy="1580"/>
                <a:chOff x="1216615" y="2193379"/>
                <a:chExt cx="2593385" cy="1005119"/>
              </a:xfrm>
            </p:grpSpPr>
            <p:sp>
              <p:nvSpPr>
                <p:cNvPr id="49" name="Rectangle 48"/>
                <p:cNvSpPr/>
                <p:nvPr/>
              </p:nvSpPr>
              <p:spPr>
                <a:xfrm>
                  <a:off x="1216615" y="2505729"/>
                  <a:ext cx="2389247" cy="692769"/>
                </a:xfrm>
                <a:prstGeom prst="rect">
                  <a:avLst/>
                </a:prstGeom>
              </p:spPr>
              <p:txBody>
                <a:bodyPr wrap="square">
                  <a:spAutoFit/>
                </a:bodyPr>
                <a:lstStyle/>
                <a:p>
                  <a:pPr>
                    <a:lnSpc>
                      <a:spcPct val="130000"/>
                    </a:lnSpc>
                  </a:pPr>
                  <a:r>
                    <a:rPr lang="en-US" altLang="zh-CN" sz="1000" dirty="0">
                      <a:solidFill>
                        <a:schemeClr val="tx1">
                          <a:alpha val="80000"/>
                        </a:schemeClr>
                      </a:solidFill>
                    </a:rPr>
                    <a:t>申请人在申报资质时，只需填写单位名称、申报事项等简单信息，无需上传或提供其他材料，实现申报“零资料”。</a:t>
                  </a:r>
                </a:p>
              </p:txBody>
            </p:sp>
            <p:sp>
              <p:nvSpPr>
                <p:cNvPr id="50" name="Rectangle 49"/>
                <p:cNvSpPr/>
                <p:nvPr/>
              </p:nvSpPr>
              <p:spPr>
                <a:xfrm>
                  <a:off x="1216615" y="2193379"/>
                  <a:ext cx="2593385" cy="322529"/>
                </a:xfrm>
                <a:prstGeom prst="rect">
                  <a:avLst/>
                </a:prstGeom>
              </p:spPr>
              <p:txBody>
                <a:bodyPr wrap="square">
                  <a:spAutoFit/>
                </a:bodyPr>
                <a:lstStyle/>
                <a:p>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1、申报零资料</a:t>
                  </a:r>
                </a:p>
              </p:txBody>
            </p:sp>
          </p:grpSp>
        </p:grpSp>
        <p:grpSp>
          <p:nvGrpSpPr>
            <p:cNvPr id="8" name="组合 7"/>
            <p:cNvGrpSpPr/>
            <p:nvPr/>
          </p:nvGrpSpPr>
          <p:grpSpPr>
            <a:xfrm>
              <a:off x="13631" y="2264"/>
              <a:ext cx="4199" cy="2289"/>
              <a:chOff x="13610" y="2113"/>
              <a:chExt cx="4199" cy="2289"/>
            </a:xfrm>
          </p:grpSpPr>
          <p:sp>
            <p:nvSpPr>
              <p:cNvPr id="45" name="Oval 4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3610" y="2113"/>
                <a:ext cx="683" cy="6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1" name="Group 5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3731" y="2190"/>
                <a:ext cx="4078" cy="2212"/>
                <a:chOff x="1216615" y="2143137"/>
                <a:chExt cx="2593540" cy="1406792"/>
              </a:xfrm>
            </p:grpSpPr>
            <p:sp>
              <p:nvSpPr>
                <p:cNvPr id="52" name="Rectangle 51"/>
                <p:cNvSpPr/>
                <p:nvPr/>
              </p:nvSpPr>
              <p:spPr>
                <a:xfrm>
                  <a:off x="1216615" y="2456676"/>
                  <a:ext cx="2389390" cy="1093253"/>
                </a:xfrm>
                <a:prstGeom prst="rect">
                  <a:avLst/>
                </a:prstGeom>
              </p:spPr>
              <p:txBody>
                <a:bodyPr wrap="square">
                  <a:spAutoFit/>
                </a:bodyPr>
                <a:lstStyle/>
                <a:p>
                  <a:pPr>
                    <a:lnSpc>
                      <a:spcPct val="130000"/>
                    </a:lnSpc>
                  </a:pPr>
                  <a:r>
                    <a:rPr lang="en-US" altLang="zh-CN" sz="1000" dirty="0">
                      <a:solidFill>
                        <a:schemeClr val="tx1">
                          <a:alpha val="80000"/>
                        </a:schemeClr>
                      </a:solidFill>
                    </a:rPr>
                    <a:t>以浙江政务服务网（外网）建设厅网络端口统一受理企业申报，以此代替传统的实体大厅窗口受理，申请人从申报到受理的全过程均在线上完成，无需到办事大厅办理，实现受理“零窗口”。</a:t>
                  </a:r>
                </a:p>
              </p:txBody>
            </p:sp>
            <p:sp>
              <p:nvSpPr>
                <p:cNvPr id="53" name="Rectangle 52"/>
                <p:cNvSpPr/>
                <p:nvPr/>
              </p:nvSpPr>
              <p:spPr>
                <a:xfrm>
                  <a:off x="1216615" y="2143137"/>
                  <a:ext cx="2593540" cy="322443"/>
                </a:xfrm>
                <a:prstGeom prst="rect">
                  <a:avLst/>
                </a:prstGeom>
              </p:spPr>
              <p:txBody>
                <a:bodyPr wrap="square">
                  <a:spAutoFit/>
                </a:bodyPr>
                <a:lstStyle/>
                <a:p>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2、受理零窗口</a:t>
                  </a:r>
                </a:p>
              </p:txBody>
            </p:sp>
          </p:grpSp>
        </p:gr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rotWithShape="1">
          <a:blip r:embed="rId2">
            <a:extLst>
              <a:ext uri="{28A0092B-C50C-407E-A947-70E740481C1C}">
                <a14:useLocalDpi xmlns:a14="http://schemas.microsoft.com/office/drawing/2010/main" val="0"/>
              </a:ext>
            </a:extLst>
          </a:blip>
          <a:srcRect t="17882"/>
          <a:stretch>
            <a:fillRect/>
          </a:stretch>
        </p:blipFill>
        <p:spPr>
          <a:xfrm rot="5400000">
            <a:off x="2652395" y="-2667000"/>
            <a:ext cx="6858002" cy="12192002"/>
          </a:xfrm>
          <a:prstGeom prst="rect">
            <a:avLst/>
          </a:prstGeom>
        </p:spPr>
      </p:pic>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024380" y="1871916"/>
            <a:ext cx="8143240" cy="2123658"/>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zh-CN" altLang="en-US" sz="6600" dirty="0">
                <a:latin typeface="黑体" panose="02010609060101010101" pitchFamily="49" charset="-122"/>
                <a:ea typeface="黑体" panose="02010609060101010101" pitchFamily="49" charset="-122"/>
                <a:sym typeface="+mn-lt"/>
              </a:rPr>
              <a:t>数字经济时代的</a:t>
            </a:r>
            <a:endParaRPr lang="en-US" altLang="zh-CN" sz="6600" dirty="0">
              <a:latin typeface="黑体" panose="02010609060101010101" pitchFamily="49" charset="-122"/>
              <a:ea typeface="黑体" panose="02010609060101010101" pitchFamily="49" charset="-122"/>
              <a:sym typeface="+mn-lt"/>
            </a:endParaRPr>
          </a:p>
          <a:p>
            <a:r>
              <a:rPr lang="zh-CN" altLang="en-US" sz="6600" dirty="0">
                <a:latin typeface="黑体" panose="02010609060101010101" pitchFamily="49" charset="-122"/>
                <a:ea typeface="黑体" panose="02010609060101010101" pitchFamily="49" charset="-122"/>
                <a:sym typeface="+mn-lt"/>
              </a:rPr>
              <a:t>机遇和挑战</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dirty="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1"/>
                                          </p:val>
                                        </p:tav>
                                        <p:tav tm="100000">
                                          <p:val>
                                            <p:strVal val="#ppt_x"/>
                                          </p:val>
                                        </p:tav>
                                      </p:tavLst>
                                    </p:anim>
                                    <p:anim calcmode="lin" valueType="num">
                                      <p:cBhvr>
                                        <p:cTn id="9"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82936" y="718863"/>
            <a:ext cx="4397294" cy="1107996"/>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6600" dirty="0">
                <a:gradFill>
                  <a:gsLst>
                    <a:gs pos="10000">
                      <a:schemeClr val="accent2">
                        <a:alpha val="48000"/>
                      </a:schemeClr>
                    </a:gs>
                    <a:gs pos="86000">
                      <a:schemeClr val="accent1">
                        <a:alpha val="44000"/>
                      </a:schemeClr>
                    </a:gs>
                  </a:gsLst>
                  <a:lin ang="5400000" scaled="1"/>
                </a:gradFill>
                <a:latin typeface="思源黑体 CN Bold" panose="020B0800000000000000" pitchFamily="34" charset="-122"/>
                <a:ea typeface="思源黑体 CN Bold" panose="020B0800000000000000" pitchFamily="34" charset="-122"/>
                <a:cs typeface="+mn-ea"/>
                <a:sym typeface="+mn-lt"/>
              </a:rPr>
              <a:t>CONTENTS</a:t>
            </a:r>
            <a:endParaRPr lang="zh-CN" altLang="en-US" sz="6600" dirty="0">
              <a:gradFill>
                <a:gsLst>
                  <a:gs pos="10000">
                    <a:schemeClr val="accent2">
                      <a:alpha val="48000"/>
                    </a:schemeClr>
                  </a:gs>
                  <a:gs pos="86000">
                    <a:schemeClr val="accent1">
                      <a:alpha val="44000"/>
                    </a:schemeClr>
                  </a:gs>
                </a:gsLst>
                <a:lin ang="5400000" scaled="1"/>
              </a:gradFill>
              <a:latin typeface="思源黑体 CN Bold" panose="020B0800000000000000" pitchFamily="34" charset="-122"/>
              <a:ea typeface="思源黑体 CN Bold" panose="020B0800000000000000" pitchFamily="34" charset="-122"/>
              <a:cs typeface="+mn-ea"/>
              <a:sym typeface="+mn-lt"/>
            </a:endParaRPr>
          </a:p>
        </p:txBody>
      </p:sp>
      <p:sp>
        <p:nvSpPr>
          <p:cNvPr id="44" name="矩形 4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36396" y="2135536"/>
            <a:ext cx="2645471" cy="3416436"/>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矩形 4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284766" y="2135536"/>
            <a:ext cx="2645471" cy="3416436"/>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6057956" y="2135536"/>
            <a:ext cx="2645471" cy="3416436"/>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407988" y="1147666"/>
            <a:ext cx="2891625" cy="769441"/>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4400" dirty="0">
                <a:latin typeface="思源黑体 CN Bold" panose="020B0800000000000000" pitchFamily="34" charset="-122"/>
                <a:ea typeface="思源黑体 CN Bold" panose="020B0800000000000000" pitchFamily="34" charset="-122"/>
                <a:cs typeface="+mn-ea"/>
                <a:sym typeface="+mn-lt"/>
              </a:rPr>
              <a:t>CONTENTS</a:t>
            </a:r>
            <a:endParaRPr lang="zh-CN" altLang="en-US" sz="4400" dirty="0">
              <a:latin typeface="思源黑体 CN Bold" panose="020B0800000000000000" pitchFamily="34" charset="-122"/>
              <a:ea typeface="思源黑体 CN Bold" panose="020B0800000000000000" pitchFamily="34" charset="-122"/>
              <a:cs typeface="+mn-ea"/>
              <a:sym typeface="+mn-lt"/>
            </a:endParaRPr>
          </a:p>
        </p:txBody>
      </p:sp>
      <p:sp>
        <p:nvSpPr>
          <p:cNvPr id="36"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36396" y="3897633"/>
            <a:ext cx="2308142" cy="422295"/>
          </a:xfrm>
          <a:prstGeom prst="rect">
            <a:avLst/>
          </a:prstGeom>
        </p:spPr>
        <p:txBody>
          <a:bodyPr wrap="square">
            <a:spAutoFit/>
          </a:bodyPr>
          <a:lstStyle/>
          <a:p>
            <a:pPr algn="ctr">
              <a:lnSpc>
                <a:spcPct val="130000"/>
              </a:lnSpc>
            </a:pPr>
            <a:r>
              <a:rPr lang="en-US" altLang="zh-CN" b="1" dirty="0">
                <a:cs typeface="+mn-ea"/>
                <a:sym typeface="+mn-lt"/>
              </a:rPr>
              <a:t>PART ONE</a:t>
            </a:r>
            <a:endParaRPr lang="en-US" b="1" dirty="0">
              <a:cs typeface="+mn-ea"/>
              <a:sym typeface="+mn-lt"/>
            </a:endParaRPr>
          </a:p>
        </p:txBody>
      </p:sp>
      <p:sp>
        <p:nvSpPr>
          <p:cNvPr id="37" name="矩形 3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89018" y="4398795"/>
            <a:ext cx="2379193" cy="1492203"/>
          </a:xfrm>
          <a:prstGeom prst="rect">
            <a:avLst/>
          </a:prstGeom>
        </p:spPr>
        <p:txBody>
          <a:bodyPr wrap="square">
            <a:spAutoFit/>
          </a:bodyPr>
          <a:lstStyle/>
          <a:p>
            <a:pPr algn="ctr">
              <a:lnSpc>
                <a:spcPct val="130000"/>
              </a:lnSpc>
            </a:pP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 新数字化浪潮带来的</a:t>
            </a:r>
            <a:r>
              <a:rPr lang="en-US" altLang="zh-CN" sz="2400" dirty="0">
                <a:solidFill>
                  <a:schemeClr val="accent2">
                    <a:lumMod val="50000"/>
                  </a:schemeClr>
                </a:solidFill>
                <a:latin typeface="黑体" panose="02010609060101010101" pitchFamily="49" charset="-122"/>
                <a:ea typeface="黑体" panose="02010609060101010101" pitchFamily="49" charset="-122"/>
                <a:cs typeface="+mn-ea"/>
                <a:sym typeface="+mn-lt"/>
              </a:rPr>
              <a:t>个人隐私</a:t>
            </a: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泄露问题</a:t>
            </a:r>
          </a:p>
        </p:txBody>
      </p:sp>
      <p:sp>
        <p:nvSpPr>
          <p:cNvPr id="38"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428068" y="3949672"/>
            <a:ext cx="2308142" cy="422295"/>
          </a:xfrm>
          <a:prstGeom prst="rect">
            <a:avLst/>
          </a:prstGeom>
        </p:spPr>
        <p:txBody>
          <a:bodyPr wrap="square">
            <a:spAutoFit/>
          </a:bodyPr>
          <a:lstStyle/>
          <a:p>
            <a:pPr algn="ctr">
              <a:lnSpc>
                <a:spcPct val="130000"/>
              </a:lnSpc>
            </a:pPr>
            <a:r>
              <a:rPr lang="en-US" altLang="zh-CN" b="1" dirty="0">
                <a:cs typeface="+mn-ea"/>
                <a:sym typeface="+mn-lt"/>
              </a:rPr>
              <a:t>PART TWO</a:t>
            </a:r>
            <a:endParaRPr lang="en-US" b="1" dirty="0">
              <a:cs typeface="+mn-ea"/>
              <a:sym typeface="+mn-lt"/>
            </a:endParaRPr>
          </a:p>
        </p:txBody>
      </p:sp>
      <p:sp>
        <p:nvSpPr>
          <p:cNvPr id="39" name="矩形 3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480690" y="4450834"/>
            <a:ext cx="2723978" cy="1492203"/>
          </a:xfrm>
          <a:prstGeom prst="rect">
            <a:avLst/>
          </a:prstGeom>
        </p:spPr>
        <p:txBody>
          <a:bodyPr wrap="square">
            <a:spAutoFit/>
          </a:bodyPr>
          <a:lstStyle/>
          <a:p>
            <a:pPr algn="ctr">
              <a:lnSpc>
                <a:spcPct val="130000"/>
              </a:lnSpc>
            </a:pP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 数字经济时代的</a:t>
            </a:r>
            <a:r>
              <a:rPr lang="en-US" altLang="zh-CN" sz="2400" dirty="0">
                <a:solidFill>
                  <a:schemeClr val="accent2">
                    <a:lumMod val="50000"/>
                  </a:schemeClr>
                </a:solidFill>
                <a:latin typeface="黑体" panose="02010609060101010101" pitchFamily="49" charset="-122"/>
                <a:ea typeface="黑体" panose="02010609060101010101" pitchFamily="49" charset="-122"/>
                <a:cs typeface="+mn-ea"/>
                <a:sym typeface="+mn-lt"/>
              </a:rPr>
              <a:t>垄断和不正当竞争</a:t>
            </a: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问题</a:t>
            </a:r>
          </a:p>
        </p:txBody>
      </p:sp>
      <p:sp>
        <p:nvSpPr>
          <p:cNvPr id="40"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346792" y="3934804"/>
            <a:ext cx="2308142" cy="422295"/>
          </a:xfrm>
          <a:prstGeom prst="rect">
            <a:avLst/>
          </a:prstGeom>
        </p:spPr>
        <p:txBody>
          <a:bodyPr wrap="square">
            <a:spAutoFit/>
          </a:bodyPr>
          <a:lstStyle/>
          <a:p>
            <a:pPr algn="ctr">
              <a:lnSpc>
                <a:spcPct val="130000"/>
              </a:lnSpc>
            </a:pPr>
            <a:r>
              <a:rPr lang="en-US" altLang="zh-CN" b="1" dirty="0">
                <a:cs typeface="+mn-ea"/>
                <a:sym typeface="+mn-lt"/>
              </a:rPr>
              <a:t>PART THREE</a:t>
            </a:r>
            <a:endParaRPr lang="en-US" b="1" dirty="0">
              <a:cs typeface="+mn-ea"/>
              <a:sym typeface="+mn-lt"/>
            </a:endParaRPr>
          </a:p>
        </p:txBody>
      </p:sp>
      <p:sp>
        <p:nvSpPr>
          <p:cNvPr id="41" name="矩形 4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178127" y="4449102"/>
            <a:ext cx="2945398" cy="1493935"/>
          </a:xfrm>
          <a:prstGeom prst="rect">
            <a:avLst/>
          </a:prstGeom>
        </p:spPr>
        <p:txBody>
          <a:bodyPr wrap="square">
            <a:spAutoFit/>
          </a:bodyPr>
          <a:lstStyle/>
          <a:p>
            <a:pPr algn="ctr">
              <a:lnSpc>
                <a:spcPct val="130000"/>
              </a:lnSpc>
            </a:pP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数字化浪潮下</a:t>
            </a:r>
            <a:r>
              <a:rPr lang="en-US" altLang="zh-CN" sz="2400" dirty="0">
                <a:solidFill>
                  <a:schemeClr val="accent2">
                    <a:lumMod val="50000"/>
                  </a:schemeClr>
                </a:solidFill>
                <a:latin typeface="黑体" panose="02010609060101010101" pitchFamily="49" charset="-122"/>
                <a:ea typeface="黑体" panose="02010609060101010101" pitchFamily="49" charset="-122"/>
                <a:cs typeface="+mn-ea"/>
                <a:sym typeface="+mn-lt"/>
              </a:rPr>
              <a:t>劳动者权益保障</a:t>
            </a: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问题</a:t>
            </a:r>
          </a:p>
          <a:p>
            <a:pPr algn="ctr">
              <a:lnSpc>
                <a:spcPct val="130000"/>
              </a:lnSpc>
            </a:pP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 </a:t>
            </a:r>
          </a:p>
        </p:txBody>
      </p:sp>
      <p:pic>
        <p:nvPicPr>
          <p:cNvPr id="24" name="图片 2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988" y="1479021"/>
            <a:ext cx="2665396" cy="2665396"/>
          </a:xfrm>
          <a:prstGeom prst="rect">
            <a:avLst/>
          </a:prstGeom>
        </p:spPr>
      </p:pic>
      <p:pic>
        <p:nvPicPr>
          <p:cNvPr id="26" name="图片 2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181" y="2067917"/>
            <a:ext cx="1573078" cy="1573078"/>
          </a:xfrm>
          <a:prstGeom prst="rect">
            <a:avLst/>
          </a:prstGeom>
        </p:spPr>
      </p:pic>
      <p:pic>
        <p:nvPicPr>
          <p:cNvPr id="27" name="图片 2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7445" y="1778825"/>
            <a:ext cx="2290011" cy="2290011"/>
          </a:xfrm>
          <a:prstGeom prst="rect">
            <a:avLst/>
          </a:prstGeom>
        </p:spPr>
      </p:pic>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0966"/>
          </a:xfrm>
          <a:prstGeom prst="rect">
            <a:avLst/>
          </a:prstGeom>
        </p:spPr>
      </p:pic>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844580" y="3842530"/>
            <a:ext cx="6724358"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140361" y="2350138"/>
            <a:ext cx="10132379" cy="1876668"/>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latin typeface="黑体" panose="02010609060101010101" pitchFamily="49" charset="-122"/>
                <a:ea typeface="黑体" panose="02010609060101010101" pitchFamily="49" charset="-122"/>
                <a:sym typeface="+mn-lt"/>
              </a:rPr>
              <a:t>数字化浪潮带来的</a:t>
            </a:r>
            <a:r>
              <a:rPr lang="en-US" altLang="zh-CN" sz="4800" dirty="0">
                <a:solidFill>
                  <a:schemeClr val="accent1">
                    <a:lumMod val="25000"/>
                  </a:schemeClr>
                </a:solidFill>
                <a:latin typeface="黑体" panose="02010609060101010101" pitchFamily="49" charset="-122"/>
                <a:ea typeface="黑体" panose="02010609060101010101" pitchFamily="49" charset="-122"/>
                <a:sym typeface="+mn-lt"/>
              </a:rPr>
              <a:t>个人隐私泄露</a:t>
            </a:r>
            <a:r>
              <a:rPr lang="en-US" altLang="zh-CN" sz="4800" dirty="0">
                <a:latin typeface="黑体" panose="02010609060101010101" pitchFamily="49" charset="-122"/>
                <a:ea typeface="黑体" panose="02010609060101010101" pitchFamily="49" charset="-122"/>
                <a:sym typeface="+mn-lt"/>
              </a:rPr>
              <a:t>问题</a:t>
            </a:r>
            <a:endParaRPr lang="id-ID" sz="4800" b="1" dirty="0">
              <a:solidFill>
                <a:srgbClr val="99191E"/>
              </a:solidFill>
              <a:latin typeface="黑体" panose="02010609060101010101" pitchFamily="49" charset="-122"/>
              <a:ea typeface="黑体" panose="02010609060101010101" pitchFamily="49" charset="-122"/>
              <a:sym typeface="+mn-lt"/>
            </a:endParaRPr>
          </a:p>
          <a:p>
            <a:pPr algn="ctr">
              <a:lnSpc>
                <a:spcPct val="130000"/>
              </a:lnSpc>
            </a:pPr>
            <a:endParaRPr lang="en-US" altLang="zh-CN" sz="4800" dirty="0">
              <a:solidFill>
                <a:schemeClr val="bg1"/>
              </a:solidFill>
              <a:latin typeface="黑体" panose="02010609060101010101" pitchFamily="49" charset="-122"/>
              <a:ea typeface="黑体" panose="02010609060101010101" pitchFamily="49" charset="-122"/>
              <a:sym typeface="+mn-lt"/>
            </a:endParaRPr>
          </a:p>
        </p:txBody>
      </p:sp>
      <p:sp>
        <p:nvSpPr>
          <p:cNvPr id="8" name="文本框 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10"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11"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2" name="组合 1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3"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4"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5"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6"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7"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5" name="文本框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ONE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1"/>
                                          </p:val>
                                        </p:tav>
                                        <p:tav tm="100000">
                                          <p:val>
                                            <p:strVal val="#ppt_x"/>
                                          </p:val>
                                        </p:tav>
                                      </p:tavLst>
                                    </p:anim>
                                    <p:anim calcmode="lin" valueType="num">
                                      <p:cBhvr>
                                        <p:cTn id="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rotWithShape="1">
          <a:blip r:embed="rId2">
            <a:extLst>
              <a:ext uri="{28A0092B-C50C-407E-A947-70E740481C1C}">
                <a14:useLocalDpi xmlns:a14="http://schemas.microsoft.com/office/drawing/2010/main" val="0"/>
              </a:ext>
            </a:extLst>
          </a:blip>
          <a:srcRect t="17882"/>
          <a:stretch>
            <a:fillRect/>
          </a:stretch>
        </p:blipFill>
        <p:spPr>
          <a:xfrm rot="5400000">
            <a:off x="2652395" y="-2667000"/>
            <a:ext cx="6858002" cy="12192002"/>
          </a:xfrm>
          <a:prstGeom prst="rect">
            <a:avLst/>
          </a:prstGeom>
        </p:spPr>
      </p:pic>
      <p:sp>
        <p:nvSpPr>
          <p:cNvPr id="3" name="文本框 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257257" y="3684315"/>
            <a:ext cx="7648743" cy="499624"/>
          </a:xfrm>
          <a:prstGeom prst="rect">
            <a:avLst/>
          </a:prstGeom>
          <a:noFill/>
        </p:spPr>
        <p:txBody>
          <a:bodyPr wrap="square" rtlCol="0">
            <a:spAutoFit/>
          </a:bodyPr>
          <a:lstStyle/>
          <a:p>
            <a:pPr algn="dist">
              <a:lnSpc>
                <a:spcPct val="150000"/>
              </a:lnSpc>
            </a:pPr>
            <a:r>
              <a:rPr lang="zh-CN" altLang="en-US" sz="2000" spc="-300" dirty="0">
                <a:solidFill>
                  <a:schemeClr val="accent1">
                    <a:lumMod val="25000"/>
                  </a:schemeClr>
                </a:solidFill>
                <a:cs typeface="+mn-ea"/>
                <a:sym typeface="+mn-lt"/>
              </a:rPr>
              <a:t>工程经济学团队作业</a:t>
            </a:r>
            <a:endParaRPr lang="en-US" altLang="zh-CN" sz="2000" spc="-300" dirty="0">
              <a:solidFill>
                <a:schemeClr val="accent1">
                  <a:lumMod val="25000"/>
                </a:schemeClr>
              </a:solidFill>
              <a:cs typeface="+mn-ea"/>
              <a:sym typeface="+mn-lt"/>
            </a:endParaRPr>
          </a:p>
        </p:txBody>
      </p:sp>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922831" y="2493826"/>
            <a:ext cx="8346337" cy="1107996"/>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zh-CN" altLang="en-US" sz="6600" dirty="0">
                <a:latin typeface="仿宋" charset="0"/>
                <a:ea typeface="仿宋" charset="0"/>
                <a:sym typeface="+mn-lt"/>
              </a:rPr>
              <a:t>新技术驱动的数字经济</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dirty="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1"/>
                                          </p:val>
                                        </p:tav>
                                        <p:tav tm="100000">
                                          <p:val>
                                            <p:strVal val="#ppt_x"/>
                                          </p:val>
                                        </p:tav>
                                      </p:tavLst>
                                    </p:anim>
                                    <p:anim calcmode="lin" valueType="num">
                                      <p:cBhvr>
                                        <p:cTn id="9"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PicPr>
            <a:picLocks noGrp="1" noChangeAspect="1"/>
          </p:cNvPicPr>
          <p:nvPr>
            <p:ph type="pic" sz="quarter" idx="10"/>
          </p:nvPr>
        </p:nvPicPr>
        <p:blipFill>
          <a:blip r:embed="rId3" cstate="print"/>
          <a:srcRect/>
          <a:stretch>
            <a:fillRect/>
          </a:stretch>
        </p:blipFill>
        <p:spPr/>
      </p:pic>
      <p:sp>
        <p:nvSpPr>
          <p:cNvPr id="9" name="TextBox 8"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7573887" y="1319316"/>
            <a:ext cx="2577353" cy="307777"/>
          </a:xfrm>
          <a:prstGeom prst="rect">
            <a:avLst/>
          </a:prstGeom>
          <a:noFill/>
        </p:spPr>
        <p:txBody>
          <a:bodyPr wrap="square" rtlCol="0">
            <a:spAutoFit/>
          </a:bodyPr>
          <a:lstStyle/>
          <a:p>
            <a:r>
              <a:rPr lang="id-ID" sz="1400" dirty="0">
                <a:solidFill>
                  <a:schemeClr val="bg1">
                    <a:lumMod val="75000"/>
                  </a:schemeClr>
                </a:solidFill>
              </a:rPr>
              <a:t>www.yourcompany</a:t>
            </a:r>
            <a:r>
              <a:rPr lang="id-ID" sz="1400" dirty="0">
                <a:solidFill>
                  <a:schemeClr val="bg1"/>
                </a:solidFill>
              </a:rPr>
              <a:t>site.com</a:t>
            </a:r>
            <a:endParaRPr lang="en-US" sz="1050" dirty="0">
              <a:solidFill>
                <a:schemeClr val="bg1"/>
              </a:solidFill>
            </a:endParaRPr>
          </a:p>
        </p:txBody>
      </p:sp>
      <p:sp>
        <p:nvSpPr>
          <p:cNvPr id="10" name="Rectangle 9"/>
          <p:cNvSpPr/>
          <p:nvPr/>
        </p:nvSpPr>
        <p:spPr>
          <a:xfrm>
            <a:off x="257175" y="163830"/>
            <a:ext cx="5157470" cy="3321685"/>
          </a:xfrm>
          <a:prstGeom prst="rect">
            <a:avLst/>
          </a:prstGeom>
          <a:blipFill rotWithShape="1">
            <a:blip r:embed="rId4"/>
            <a:stretch>
              <a:fillRect/>
            </a:stretch>
          </a:blip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5421609" y="5226831"/>
            <a:ext cx="4893767" cy="838835"/>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5400" b="1" dirty="0">
                <a:solidFill>
                  <a:srgbClr val="E7E6E6">
                    <a:lumMod val="10000"/>
                  </a:srgbClr>
                </a:solidFill>
                <a:latin typeface="Agency FB" panose="020B0503020202020204"/>
                <a:ea typeface="Lato" panose="020F0502020204030203" pitchFamily="34" charset="0"/>
                <a:cs typeface="Lato" panose="020F0502020204030203" pitchFamily="34" charset="0"/>
                <a:sym typeface="+mn-ea"/>
              </a:rPr>
              <a:t>数字化浪潮</a:t>
            </a:r>
            <a:endParaRPr lang="id-ID" altLang="zh-CN" sz="5400" b="1" dirty="0">
              <a:solidFill>
                <a:schemeClr val="tx1">
                  <a:lumMod val="75000"/>
                  <a:lumOff val="25000"/>
                </a:schemeClr>
              </a:solidFill>
              <a:ea typeface="Monsieur La Doulaise" charset="0"/>
              <a:cs typeface="Monsieur La Doulaise" charset="0"/>
            </a:endParaRPr>
          </a:p>
        </p:txBody>
      </p:sp>
      <p:sp>
        <p:nvSpPr>
          <p:cNvPr id="14" name="Rectangle 1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5560858" y="6204185"/>
            <a:ext cx="794935" cy="548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3039035" y="560049"/>
            <a:ext cx="1923398" cy="307777"/>
          </a:xfrm>
          <a:prstGeom prst="rect">
            <a:avLst/>
          </a:prstGeom>
          <a:noFill/>
        </p:spPr>
        <p:txBody>
          <a:bodyPr wrap="square" rtlCol="0">
            <a:spAutoFit/>
          </a:bodyPr>
          <a:lstStyle/>
          <a:p>
            <a:r>
              <a:rPr lang="id-ID" sz="1400" dirty="0">
                <a:solidFill>
                  <a:schemeClr val="bg1">
                    <a:lumMod val="75000"/>
                  </a:schemeClr>
                </a:solidFill>
              </a:rPr>
              <a:t>New Style Is Here</a:t>
            </a:r>
            <a:endParaRPr lang="en-US" sz="1050" dirty="0">
              <a:solidFill>
                <a:schemeClr val="bg1">
                  <a:lumMod val="75000"/>
                </a:schemeClr>
              </a:solidFill>
            </a:endParaRPr>
          </a:p>
        </p:txBody>
      </p:sp>
      <p:sp>
        <p:nvSpPr>
          <p:cNvPr id="16" name="TextBox 15"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5238128" y="1974284"/>
            <a:ext cx="1440393" cy="1708160"/>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mj-lt"/>
              </a:rPr>
              <a:t>Lorem ipsum dolor sit amet, consectetuer adipiscing elit. Aenean</a:t>
            </a:r>
          </a:p>
        </p:txBody>
      </p:sp>
      <p:sp>
        <p:nvSpPr>
          <p:cNvPr id="2" name="e7d195523061f1c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e7d195523061f1c03a90ee8e42cb24248e56383cd534985688F9F494128731F165EE95AB4B0C0A38076AAEA07667B1565C446FC45FF01DFB0E885BCDBDF3A284F3DB14DA61DD97F0BAB2E6C668FB4931D0006DEB8E57181A11D9DDC219F48163DA548E67C82EBD6F30F5E66127259A2034622D443D2DFA22027A82B6FA9A3E7D3826F3885AA015FC</a:t>
            </a:r>
            <a:endParaRPr lang="zh-CN" altLang="en-US" sz="100"/>
          </a:p>
        </p:txBody>
      </p:sp>
      <p:pic>
        <p:nvPicPr>
          <p:cNvPr id="6" name="图片占位符 5" descr="图片1"/>
          <p:cNvPicPr>
            <a:picLocks noGrp="1" noChangeAspect="1"/>
          </p:cNvPicPr>
          <p:nvPr>
            <p:ph type="pic" sz="quarter" idx="12"/>
          </p:nvPr>
        </p:nvPicPr>
        <p:blipFill>
          <a:blip r:embed="rId5"/>
          <a:stretch>
            <a:fillRect/>
          </a:stretch>
        </p:blipFill>
        <p:spPr>
          <a:xfrm>
            <a:off x="5029200" y="833120"/>
            <a:ext cx="6172200" cy="3010535"/>
          </a:xfrm>
          <a:prstGeom prst="rect">
            <a:avLst/>
          </a:prstGeom>
        </p:spPr>
      </p:pic>
      <p:pic>
        <p:nvPicPr>
          <p:cNvPr id="8" name="图片 7" descr="图片3"/>
          <p:cNvPicPr>
            <a:picLocks noChangeAspect="1"/>
          </p:cNvPicPr>
          <p:nvPr/>
        </p:nvPicPr>
        <p:blipFill>
          <a:blip r:embed="rId6"/>
          <a:stretch>
            <a:fillRect/>
          </a:stretch>
        </p:blipFill>
        <p:spPr>
          <a:xfrm>
            <a:off x="130810" y="3515995"/>
            <a:ext cx="5012690" cy="3342005"/>
          </a:xfrm>
          <a:prstGeom prst="rect">
            <a:avLst/>
          </a:prstGeom>
        </p:spPr>
      </p:pic>
      <p:sp>
        <p:nvSpPr>
          <p:cNvPr id="17" name="文本框 16"/>
          <p:cNvSpPr txBox="1"/>
          <p:nvPr/>
        </p:nvSpPr>
        <p:spPr>
          <a:xfrm>
            <a:off x="5482590" y="5867400"/>
            <a:ext cx="6096000" cy="478155"/>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b="1" dirty="0">
                <a:solidFill>
                  <a:srgbClr val="99191E"/>
                </a:solidFill>
                <a:latin typeface="Agency FB" panose="020B0503020202020204"/>
                <a:ea typeface="Lato Light" panose="020F0502020204030203" pitchFamily="34" charset="0"/>
                <a:cs typeface="Lato Light" panose="020F0502020204030203" pitchFamily="34" charset="0"/>
                <a:sym typeface="+mn-ea"/>
              </a:rPr>
              <a:t>背景</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806027" y="3652985"/>
            <a:ext cx="1768940"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000" b="0" dirty="0">
                <a:solidFill>
                  <a:srgbClr val="FFFFFF"/>
                </a:solidFill>
                <a:latin typeface="Roboto Light" charset="0"/>
                <a:ea typeface="Roboto Light" charset="0"/>
                <a:cs typeface="Roboto Light" charset="0"/>
              </a:rPr>
              <a:t>Support</a:t>
            </a:r>
            <a:endParaRPr lang="en-US" sz="1000" b="0" dirty="0">
              <a:solidFill>
                <a:srgbClr val="FFFFFF"/>
              </a:solidFill>
              <a:latin typeface="Roboto Light" charset="0"/>
              <a:ea typeface="Roboto Light" charset="0"/>
              <a:cs typeface="Roboto Light" charset="0"/>
            </a:endParaRPr>
          </a:p>
        </p:txBody>
      </p:sp>
      <p:sp>
        <p:nvSpPr>
          <p:cNvPr id="7"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806027" y="3937501"/>
            <a:ext cx="1768940"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rgbClr val="FFFFFF">
                    <a:alpha val="50000"/>
                  </a:srgbClr>
                </a:solidFill>
                <a:latin typeface="Roboto Light" charset="0"/>
                <a:ea typeface="Roboto Light" charset="0"/>
                <a:cs typeface="Roboto Light" charset="0"/>
              </a:rPr>
              <a:t>Featured Service slogan</a:t>
            </a:r>
            <a:endParaRPr lang="en-US" sz="400" b="0" dirty="0">
              <a:solidFill>
                <a:srgbClr val="FFFFFF">
                  <a:alpha val="50000"/>
                </a:srgbClr>
              </a:solidFill>
              <a:latin typeface="Roboto Light" charset="0"/>
              <a:ea typeface="Roboto Light" charset="0"/>
              <a:cs typeface="Roboto Light" charset="0"/>
            </a:endParaRPr>
          </a:p>
        </p:txBody>
      </p:sp>
      <p:sp>
        <p:nvSpPr>
          <p:cNvPr id="13"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806027" y="5585863"/>
            <a:ext cx="1768940"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000" b="0" dirty="0">
                <a:solidFill>
                  <a:srgbClr val="FFFFFF"/>
                </a:solidFill>
                <a:latin typeface="Roboto Light" charset="0"/>
                <a:ea typeface="Roboto Light" charset="0"/>
                <a:cs typeface="Roboto Light" charset="0"/>
              </a:rPr>
              <a:t>Time</a:t>
            </a:r>
            <a:endParaRPr lang="en-US" sz="1000" b="0" dirty="0">
              <a:solidFill>
                <a:srgbClr val="FFFFFF"/>
              </a:solidFill>
              <a:latin typeface="Roboto Light" charset="0"/>
              <a:ea typeface="Roboto Light" charset="0"/>
              <a:cs typeface="Roboto Light" charset="0"/>
            </a:endParaRPr>
          </a:p>
        </p:txBody>
      </p:sp>
      <p:sp>
        <p:nvSpPr>
          <p:cNvPr id="14"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806027" y="5870379"/>
            <a:ext cx="1768940"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rgbClr val="FFFFFF">
                    <a:alpha val="50000"/>
                  </a:srgbClr>
                </a:solidFill>
                <a:latin typeface="Roboto Light" charset="0"/>
                <a:ea typeface="Roboto Light" charset="0"/>
                <a:cs typeface="Roboto Light" charset="0"/>
              </a:rPr>
              <a:t>Fetured Service slogan</a:t>
            </a:r>
            <a:endParaRPr lang="en-US" sz="400" b="0" dirty="0">
              <a:solidFill>
                <a:srgbClr val="FFFFFF">
                  <a:alpha val="50000"/>
                </a:srgbClr>
              </a:solidFill>
              <a:latin typeface="Roboto Light" charset="0"/>
              <a:ea typeface="Roboto Light" charset="0"/>
              <a:cs typeface="Roboto Light" charset="0"/>
            </a:endParaRPr>
          </a:p>
        </p:txBody>
      </p:sp>
      <p:sp>
        <p:nvSpPr>
          <p:cNvPr id="18"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873150" y="5585863"/>
            <a:ext cx="1768940"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000" b="0" dirty="0">
                <a:solidFill>
                  <a:srgbClr val="FFFFFF"/>
                </a:solidFill>
                <a:latin typeface="Roboto Light" charset="0"/>
                <a:ea typeface="Roboto Light" charset="0"/>
                <a:cs typeface="Roboto Light" charset="0"/>
              </a:rPr>
              <a:t>Hardware</a:t>
            </a:r>
            <a:endParaRPr lang="en-US" sz="1000" b="0" dirty="0">
              <a:solidFill>
                <a:srgbClr val="FFFFFF"/>
              </a:solidFill>
              <a:latin typeface="Roboto Light" charset="0"/>
              <a:ea typeface="Roboto Light" charset="0"/>
              <a:cs typeface="Roboto Light" charset="0"/>
            </a:endParaRPr>
          </a:p>
        </p:txBody>
      </p:sp>
      <p:sp>
        <p:nvSpPr>
          <p:cNvPr id="19"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873150" y="5870379"/>
            <a:ext cx="1768940"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rgbClr val="FFFFFF">
                    <a:alpha val="50000"/>
                  </a:srgbClr>
                </a:solidFill>
                <a:latin typeface="Roboto Light" charset="0"/>
                <a:ea typeface="Roboto Light" charset="0"/>
                <a:cs typeface="Roboto Light" charset="0"/>
              </a:rPr>
              <a:t>Featured Service slogan</a:t>
            </a:r>
            <a:endParaRPr lang="en-US" sz="400" b="0" dirty="0">
              <a:solidFill>
                <a:srgbClr val="FFFFFF">
                  <a:alpha val="50000"/>
                </a:srgbClr>
              </a:solidFill>
              <a:latin typeface="Roboto Light" charset="0"/>
              <a:ea typeface="Roboto Light" charset="0"/>
              <a:cs typeface="Roboto Light" charset="0"/>
            </a:endParaRPr>
          </a:p>
        </p:txBody>
      </p:sp>
      <p:sp>
        <p:nvSpPr>
          <p:cNvPr id="32" name="Text Placeholder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2472475" y="717763"/>
            <a:ext cx="5400675" cy="96202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4000" b="1"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sym typeface="+mn-ea"/>
              </a:rPr>
              <a:t>滴滴案、电信诈骗等事件</a:t>
            </a:r>
            <a:endParaRPr lang="en-US" altLang="zh-CN" sz="4000" b="1" dirty="0">
              <a:latin typeface="+mj-ea"/>
              <a:ea typeface="+mj-ea"/>
            </a:endParaRPr>
          </a:p>
        </p:txBody>
      </p:sp>
      <p:sp>
        <p:nvSpPr>
          <p:cNvPr id="33"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07242" y="4565179"/>
            <a:ext cx="4988601" cy="60645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50000"/>
              </a:lnSpc>
            </a:pPr>
            <a:endParaRPr lang="en-US" sz="1200" b="0" dirty="0">
              <a:solidFill>
                <a:schemeClr val="tx1">
                  <a:alpha val="70000"/>
                </a:schemeClr>
              </a:solidFill>
              <a:latin typeface="+mn-lt"/>
              <a:ea typeface="张海山锐线体简" panose="02000000000000000000" pitchFamily="2" charset="-122"/>
              <a:cs typeface="Roboto Light" charset="0"/>
            </a:endParaRPr>
          </a:p>
        </p:txBody>
      </p:sp>
      <p:cxnSp>
        <p:nvCxnSpPr>
          <p:cNvPr id="37" name="Straight Connector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CxnSpPr/>
          <p:nvPr/>
        </p:nvCxnSpPr>
        <p:spPr>
          <a:xfrm>
            <a:off x="3917247" y="5865917"/>
            <a:ext cx="0" cy="274320"/>
          </a:xfrm>
          <a:prstGeom prst="line">
            <a:avLst/>
          </a:prstGeom>
          <a:ln w="9525" cap="rnd">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258"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a:grpSpLocks noChangeAspect="1"/>
          </p:cNvGrpSpPr>
          <p:nvPr/>
        </p:nvGrpSpPr>
        <p:grpSpPr bwMode="auto">
          <a:xfrm>
            <a:off x="9866167" y="4980356"/>
            <a:ext cx="276306" cy="354054"/>
            <a:chOff x="2305" y="169"/>
            <a:chExt cx="462" cy="592"/>
          </a:xfrm>
          <a:solidFill>
            <a:schemeClr val="bg1"/>
          </a:solidFill>
        </p:grpSpPr>
        <p:sp>
          <p:nvSpPr>
            <p:cNvPr id="45" name="Freeform 260"/>
            <p:cNvSpPr/>
            <p:nvPr/>
          </p:nvSpPr>
          <p:spPr bwMode="auto">
            <a:xfrm>
              <a:off x="2340" y="349"/>
              <a:ext cx="64" cy="82"/>
            </a:xfrm>
            <a:custGeom>
              <a:avLst/>
              <a:gdLst>
                <a:gd name="T0" fmla="*/ 192 w 385"/>
                <a:gd name="T1" fmla="*/ 0 h 494"/>
                <a:gd name="T2" fmla="*/ 205 w 385"/>
                <a:gd name="T3" fmla="*/ 0 h 494"/>
                <a:gd name="T4" fmla="*/ 228 w 385"/>
                <a:gd name="T5" fmla="*/ 4 h 494"/>
                <a:gd name="T6" fmla="*/ 258 w 385"/>
                <a:gd name="T7" fmla="*/ 10 h 494"/>
                <a:gd name="T8" fmla="*/ 291 w 385"/>
                <a:gd name="T9" fmla="*/ 24 h 494"/>
                <a:gd name="T10" fmla="*/ 323 w 385"/>
                <a:gd name="T11" fmla="*/ 47 h 494"/>
                <a:gd name="T12" fmla="*/ 352 w 385"/>
                <a:gd name="T13" fmla="*/ 83 h 494"/>
                <a:gd name="T14" fmla="*/ 373 w 385"/>
                <a:gd name="T15" fmla="*/ 131 h 494"/>
                <a:gd name="T16" fmla="*/ 384 w 385"/>
                <a:gd name="T17" fmla="*/ 196 h 494"/>
                <a:gd name="T18" fmla="*/ 384 w 385"/>
                <a:gd name="T19" fmla="*/ 205 h 494"/>
                <a:gd name="T20" fmla="*/ 385 w 385"/>
                <a:gd name="T21" fmla="*/ 227 h 494"/>
                <a:gd name="T22" fmla="*/ 384 w 385"/>
                <a:gd name="T23" fmla="*/ 260 h 494"/>
                <a:gd name="T24" fmla="*/ 380 w 385"/>
                <a:gd name="T25" fmla="*/ 301 h 494"/>
                <a:gd name="T26" fmla="*/ 372 w 385"/>
                <a:gd name="T27" fmla="*/ 344 h 494"/>
                <a:gd name="T28" fmla="*/ 357 w 385"/>
                <a:gd name="T29" fmla="*/ 388 h 494"/>
                <a:gd name="T30" fmla="*/ 333 w 385"/>
                <a:gd name="T31" fmla="*/ 429 h 494"/>
                <a:gd name="T32" fmla="*/ 298 w 385"/>
                <a:gd name="T33" fmla="*/ 463 h 494"/>
                <a:gd name="T34" fmla="*/ 253 w 385"/>
                <a:gd name="T35" fmla="*/ 485 h 494"/>
                <a:gd name="T36" fmla="*/ 193 w 385"/>
                <a:gd name="T37" fmla="*/ 494 h 494"/>
                <a:gd name="T38" fmla="*/ 160 w 385"/>
                <a:gd name="T39" fmla="*/ 492 h 494"/>
                <a:gd name="T40" fmla="*/ 107 w 385"/>
                <a:gd name="T41" fmla="*/ 475 h 494"/>
                <a:gd name="T42" fmla="*/ 68 w 385"/>
                <a:gd name="T43" fmla="*/ 447 h 494"/>
                <a:gd name="T44" fmla="*/ 39 w 385"/>
                <a:gd name="T45" fmla="*/ 409 h 494"/>
                <a:gd name="T46" fmla="*/ 19 w 385"/>
                <a:gd name="T47" fmla="*/ 367 h 494"/>
                <a:gd name="T48" fmla="*/ 7 w 385"/>
                <a:gd name="T49" fmla="*/ 322 h 494"/>
                <a:gd name="T50" fmla="*/ 2 w 385"/>
                <a:gd name="T51" fmla="*/ 279 h 494"/>
                <a:gd name="T52" fmla="*/ 0 w 385"/>
                <a:gd name="T53" fmla="*/ 242 h 494"/>
                <a:gd name="T54" fmla="*/ 0 w 385"/>
                <a:gd name="T55" fmla="*/ 214 h 494"/>
                <a:gd name="T56" fmla="*/ 1 w 385"/>
                <a:gd name="T57" fmla="*/ 198 h 494"/>
                <a:gd name="T58" fmla="*/ 5 w 385"/>
                <a:gd name="T59" fmla="*/ 161 h 494"/>
                <a:gd name="T60" fmla="*/ 21 w 385"/>
                <a:gd name="T61" fmla="*/ 104 h 494"/>
                <a:gd name="T62" fmla="*/ 46 w 385"/>
                <a:gd name="T63" fmla="*/ 63 h 494"/>
                <a:gd name="T64" fmla="*/ 78 w 385"/>
                <a:gd name="T65" fmla="*/ 34 h 494"/>
                <a:gd name="T66" fmla="*/ 111 w 385"/>
                <a:gd name="T67" fmla="*/ 16 h 494"/>
                <a:gd name="T68" fmla="*/ 143 w 385"/>
                <a:gd name="T69" fmla="*/ 6 h 494"/>
                <a:gd name="T70" fmla="*/ 170 w 385"/>
                <a:gd name="T71" fmla="*/ 2 h 494"/>
                <a:gd name="T72" fmla="*/ 188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88" y="0"/>
                  </a:moveTo>
                  <a:lnTo>
                    <a:pt x="192" y="0"/>
                  </a:lnTo>
                  <a:lnTo>
                    <a:pt x="197" y="0"/>
                  </a:lnTo>
                  <a:lnTo>
                    <a:pt x="205" y="0"/>
                  </a:lnTo>
                  <a:lnTo>
                    <a:pt x="215" y="2"/>
                  </a:lnTo>
                  <a:lnTo>
                    <a:pt x="228" y="4"/>
                  </a:lnTo>
                  <a:lnTo>
                    <a:pt x="242" y="6"/>
                  </a:lnTo>
                  <a:lnTo>
                    <a:pt x="258" y="10"/>
                  </a:lnTo>
                  <a:lnTo>
                    <a:pt x="274" y="16"/>
                  </a:lnTo>
                  <a:lnTo>
                    <a:pt x="291" y="24"/>
                  </a:lnTo>
                  <a:lnTo>
                    <a:pt x="307" y="34"/>
                  </a:lnTo>
                  <a:lnTo>
                    <a:pt x="323" y="47"/>
                  </a:lnTo>
                  <a:lnTo>
                    <a:pt x="338" y="63"/>
                  </a:lnTo>
                  <a:lnTo>
                    <a:pt x="352" y="83"/>
                  </a:lnTo>
                  <a:lnTo>
                    <a:pt x="364" y="104"/>
                  </a:lnTo>
                  <a:lnTo>
                    <a:pt x="373" y="131"/>
                  </a:lnTo>
                  <a:lnTo>
                    <a:pt x="379" y="161"/>
                  </a:lnTo>
                  <a:lnTo>
                    <a:pt x="384" y="196"/>
                  </a:lnTo>
                  <a:lnTo>
                    <a:pt x="384" y="198"/>
                  </a:lnTo>
                  <a:lnTo>
                    <a:pt x="384" y="205"/>
                  </a:lnTo>
                  <a:lnTo>
                    <a:pt x="385" y="214"/>
                  </a:lnTo>
                  <a:lnTo>
                    <a:pt x="385" y="227"/>
                  </a:lnTo>
                  <a:lnTo>
                    <a:pt x="385" y="242"/>
                  </a:lnTo>
                  <a:lnTo>
                    <a:pt x="384" y="260"/>
                  </a:lnTo>
                  <a:lnTo>
                    <a:pt x="383" y="279"/>
                  </a:lnTo>
                  <a:lnTo>
                    <a:pt x="380" y="301"/>
                  </a:lnTo>
                  <a:lnTo>
                    <a:pt x="377" y="322"/>
                  </a:lnTo>
                  <a:lnTo>
                    <a:pt x="372" y="344"/>
                  </a:lnTo>
                  <a:lnTo>
                    <a:pt x="365" y="367"/>
                  </a:lnTo>
                  <a:lnTo>
                    <a:pt x="357" y="388"/>
                  </a:lnTo>
                  <a:lnTo>
                    <a:pt x="346" y="409"/>
                  </a:lnTo>
                  <a:lnTo>
                    <a:pt x="333" y="429"/>
                  </a:lnTo>
                  <a:lnTo>
                    <a:pt x="317" y="447"/>
                  </a:lnTo>
                  <a:lnTo>
                    <a:pt x="298" y="463"/>
                  </a:lnTo>
                  <a:lnTo>
                    <a:pt x="278" y="476"/>
                  </a:lnTo>
                  <a:lnTo>
                    <a:pt x="253" y="485"/>
                  </a:lnTo>
                  <a:lnTo>
                    <a:pt x="225" y="492"/>
                  </a:lnTo>
                  <a:lnTo>
                    <a:pt x="193" y="494"/>
                  </a:lnTo>
                  <a:lnTo>
                    <a:pt x="191" y="494"/>
                  </a:lnTo>
                  <a:lnTo>
                    <a:pt x="160" y="492"/>
                  </a:lnTo>
                  <a:lnTo>
                    <a:pt x="132" y="485"/>
                  </a:lnTo>
                  <a:lnTo>
                    <a:pt x="107" y="475"/>
                  </a:lnTo>
                  <a:lnTo>
                    <a:pt x="86" y="462"/>
                  </a:lnTo>
                  <a:lnTo>
                    <a:pt x="68" y="447"/>
                  </a:lnTo>
                  <a:lnTo>
                    <a:pt x="52" y="428"/>
                  </a:lnTo>
                  <a:lnTo>
                    <a:pt x="39" y="409"/>
                  </a:lnTo>
                  <a:lnTo>
                    <a:pt x="28" y="388"/>
                  </a:lnTo>
                  <a:lnTo>
                    <a:pt x="19" y="367"/>
                  </a:lnTo>
                  <a:lnTo>
                    <a:pt x="13" y="344"/>
                  </a:lnTo>
                  <a:lnTo>
                    <a:pt x="7" y="322"/>
                  </a:lnTo>
                  <a:lnTo>
                    <a:pt x="4" y="300"/>
                  </a:lnTo>
                  <a:lnTo>
                    <a:pt x="2" y="279"/>
                  </a:lnTo>
                  <a:lnTo>
                    <a:pt x="0" y="260"/>
                  </a:lnTo>
                  <a:lnTo>
                    <a:pt x="0" y="242"/>
                  </a:lnTo>
                  <a:lnTo>
                    <a:pt x="0" y="226"/>
                  </a:lnTo>
                  <a:lnTo>
                    <a:pt x="0" y="214"/>
                  </a:lnTo>
                  <a:lnTo>
                    <a:pt x="1" y="205"/>
                  </a:lnTo>
                  <a:lnTo>
                    <a:pt x="1" y="198"/>
                  </a:lnTo>
                  <a:lnTo>
                    <a:pt x="1" y="196"/>
                  </a:lnTo>
                  <a:lnTo>
                    <a:pt x="5" y="161"/>
                  </a:lnTo>
                  <a:lnTo>
                    <a:pt x="12" y="131"/>
                  </a:lnTo>
                  <a:lnTo>
                    <a:pt x="21" y="104"/>
                  </a:lnTo>
                  <a:lnTo>
                    <a:pt x="32" y="83"/>
                  </a:lnTo>
                  <a:lnTo>
                    <a:pt x="46" y="63"/>
                  </a:lnTo>
                  <a:lnTo>
                    <a:pt x="61" y="47"/>
                  </a:lnTo>
                  <a:lnTo>
                    <a:pt x="78" y="34"/>
                  </a:lnTo>
                  <a:lnTo>
                    <a:pt x="94" y="24"/>
                  </a:lnTo>
                  <a:lnTo>
                    <a:pt x="111" y="16"/>
                  </a:lnTo>
                  <a:lnTo>
                    <a:pt x="127" y="10"/>
                  </a:lnTo>
                  <a:lnTo>
                    <a:pt x="143" y="6"/>
                  </a:lnTo>
                  <a:lnTo>
                    <a:pt x="157" y="4"/>
                  </a:lnTo>
                  <a:lnTo>
                    <a:pt x="170" y="2"/>
                  </a:lnTo>
                  <a:lnTo>
                    <a:pt x="179" y="0"/>
                  </a:lnTo>
                  <a:lnTo>
                    <a:pt x="18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6" name="Freeform 261"/>
            <p:cNvSpPr/>
            <p:nvPr/>
          </p:nvSpPr>
          <p:spPr bwMode="auto">
            <a:xfrm>
              <a:off x="2449" y="349"/>
              <a:ext cx="64" cy="82"/>
            </a:xfrm>
            <a:custGeom>
              <a:avLst/>
              <a:gdLst>
                <a:gd name="T0" fmla="*/ 192 w 385"/>
                <a:gd name="T1" fmla="*/ 0 h 494"/>
                <a:gd name="T2" fmla="*/ 205 w 385"/>
                <a:gd name="T3" fmla="*/ 0 h 494"/>
                <a:gd name="T4" fmla="*/ 228 w 385"/>
                <a:gd name="T5" fmla="*/ 4 h 494"/>
                <a:gd name="T6" fmla="*/ 258 w 385"/>
                <a:gd name="T7" fmla="*/ 10 h 494"/>
                <a:gd name="T8" fmla="*/ 291 w 385"/>
                <a:gd name="T9" fmla="*/ 24 h 494"/>
                <a:gd name="T10" fmla="*/ 324 w 385"/>
                <a:gd name="T11" fmla="*/ 47 h 494"/>
                <a:gd name="T12" fmla="*/ 353 w 385"/>
                <a:gd name="T13" fmla="*/ 83 h 494"/>
                <a:gd name="T14" fmla="*/ 374 w 385"/>
                <a:gd name="T15" fmla="*/ 131 h 494"/>
                <a:gd name="T16" fmla="*/ 384 w 385"/>
                <a:gd name="T17" fmla="*/ 196 h 494"/>
                <a:gd name="T18" fmla="*/ 385 w 385"/>
                <a:gd name="T19" fmla="*/ 205 h 494"/>
                <a:gd name="T20" fmla="*/ 385 w 385"/>
                <a:gd name="T21" fmla="*/ 227 h 494"/>
                <a:gd name="T22" fmla="*/ 385 w 385"/>
                <a:gd name="T23" fmla="*/ 260 h 494"/>
                <a:gd name="T24" fmla="*/ 381 w 385"/>
                <a:gd name="T25" fmla="*/ 301 h 494"/>
                <a:gd name="T26" fmla="*/ 372 w 385"/>
                <a:gd name="T27" fmla="*/ 344 h 494"/>
                <a:gd name="T28" fmla="*/ 357 w 385"/>
                <a:gd name="T29" fmla="*/ 388 h 494"/>
                <a:gd name="T30" fmla="*/ 333 w 385"/>
                <a:gd name="T31" fmla="*/ 429 h 494"/>
                <a:gd name="T32" fmla="*/ 298 w 385"/>
                <a:gd name="T33" fmla="*/ 463 h 494"/>
                <a:gd name="T34" fmla="*/ 253 w 385"/>
                <a:gd name="T35" fmla="*/ 485 h 494"/>
                <a:gd name="T36" fmla="*/ 195 w 385"/>
                <a:gd name="T37" fmla="*/ 494 h 494"/>
                <a:gd name="T38" fmla="*/ 160 w 385"/>
                <a:gd name="T39" fmla="*/ 492 h 494"/>
                <a:gd name="T40" fmla="*/ 108 w 385"/>
                <a:gd name="T41" fmla="*/ 476 h 494"/>
                <a:gd name="T42" fmla="*/ 68 w 385"/>
                <a:gd name="T43" fmla="*/ 447 h 494"/>
                <a:gd name="T44" fmla="*/ 40 w 385"/>
                <a:gd name="T45" fmla="*/ 409 h 494"/>
                <a:gd name="T46" fmla="*/ 21 w 385"/>
                <a:gd name="T47" fmla="*/ 367 h 494"/>
                <a:gd name="T48" fmla="*/ 9 w 385"/>
                <a:gd name="T49" fmla="*/ 322 h 494"/>
                <a:gd name="T50" fmla="*/ 2 w 385"/>
                <a:gd name="T51" fmla="*/ 279 h 494"/>
                <a:gd name="T52" fmla="*/ 0 w 385"/>
                <a:gd name="T53" fmla="*/ 242 h 494"/>
                <a:gd name="T54" fmla="*/ 0 w 385"/>
                <a:gd name="T55" fmla="*/ 214 h 494"/>
                <a:gd name="T56" fmla="*/ 1 w 385"/>
                <a:gd name="T57" fmla="*/ 198 h 494"/>
                <a:gd name="T58" fmla="*/ 5 w 385"/>
                <a:gd name="T59" fmla="*/ 161 h 494"/>
                <a:gd name="T60" fmla="*/ 22 w 385"/>
                <a:gd name="T61" fmla="*/ 104 h 494"/>
                <a:gd name="T62" fmla="*/ 47 w 385"/>
                <a:gd name="T63" fmla="*/ 63 h 494"/>
                <a:gd name="T64" fmla="*/ 78 w 385"/>
                <a:gd name="T65" fmla="*/ 34 h 494"/>
                <a:gd name="T66" fmla="*/ 111 w 385"/>
                <a:gd name="T67" fmla="*/ 16 h 494"/>
                <a:gd name="T68" fmla="*/ 143 w 385"/>
                <a:gd name="T69" fmla="*/ 6 h 494"/>
                <a:gd name="T70" fmla="*/ 170 w 385"/>
                <a:gd name="T71" fmla="*/ 2 h 494"/>
                <a:gd name="T72" fmla="*/ 188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88" y="0"/>
                  </a:moveTo>
                  <a:lnTo>
                    <a:pt x="192" y="0"/>
                  </a:lnTo>
                  <a:lnTo>
                    <a:pt x="198" y="0"/>
                  </a:lnTo>
                  <a:lnTo>
                    <a:pt x="205" y="0"/>
                  </a:lnTo>
                  <a:lnTo>
                    <a:pt x="216" y="2"/>
                  </a:lnTo>
                  <a:lnTo>
                    <a:pt x="228" y="4"/>
                  </a:lnTo>
                  <a:lnTo>
                    <a:pt x="242" y="6"/>
                  </a:lnTo>
                  <a:lnTo>
                    <a:pt x="258" y="10"/>
                  </a:lnTo>
                  <a:lnTo>
                    <a:pt x="275" y="16"/>
                  </a:lnTo>
                  <a:lnTo>
                    <a:pt x="291" y="24"/>
                  </a:lnTo>
                  <a:lnTo>
                    <a:pt x="308" y="34"/>
                  </a:lnTo>
                  <a:lnTo>
                    <a:pt x="324" y="47"/>
                  </a:lnTo>
                  <a:lnTo>
                    <a:pt x="338" y="63"/>
                  </a:lnTo>
                  <a:lnTo>
                    <a:pt x="353" y="83"/>
                  </a:lnTo>
                  <a:lnTo>
                    <a:pt x="364" y="104"/>
                  </a:lnTo>
                  <a:lnTo>
                    <a:pt x="374" y="131"/>
                  </a:lnTo>
                  <a:lnTo>
                    <a:pt x="381" y="161"/>
                  </a:lnTo>
                  <a:lnTo>
                    <a:pt x="384" y="196"/>
                  </a:lnTo>
                  <a:lnTo>
                    <a:pt x="384" y="198"/>
                  </a:lnTo>
                  <a:lnTo>
                    <a:pt x="385" y="205"/>
                  </a:lnTo>
                  <a:lnTo>
                    <a:pt x="385" y="214"/>
                  </a:lnTo>
                  <a:lnTo>
                    <a:pt x="385" y="227"/>
                  </a:lnTo>
                  <a:lnTo>
                    <a:pt x="385" y="242"/>
                  </a:lnTo>
                  <a:lnTo>
                    <a:pt x="385" y="260"/>
                  </a:lnTo>
                  <a:lnTo>
                    <a:pt x="383" y="279"/>
                  </a:lnTo>
                  <a:lnTo>
                    <a:pt x="381" y="301"/>
                  </a:lnTo>
                  <a:lnTo>
                    <a:pt x="377" y="322"/>
                  </a:lnTo>
                  <a:lnTo>
                    <a:pt x="372" y="344"/>
                  </a:lnTo>
                  <a:lnTo>
                    <a:pt x="366" y="367"/>
                  </a:lnTo>
                  <a:lnTo>
                    <a:pt x="357" y="388"/>
                  </a:lnTo>
                  <a:lnTo>
                    <a:pt x="346" y="409"/>
                  </a:lnTo>
                  <a:lnTo>
                    <a:pt x="333" y="429"/>
                  </a:lnTo>
                  <a:lnTo>
                    <a:pt x="317" y="447"/>
                  </a:lnTo>
                  <a:lnTo>
                    <a:pt x="298" y="463"/>
                  </a:lnTo>
                  <a:lnTo>
                    <a:pt x="278" y="476"/>
                  </a:lnTo>
                  <a:lnTo>
                    <a:pt x="253" y="485"/>
                  </a:lnTo>
                  <a:lnTo>
                    <a:pt x="226" y="492"/>
                  </a:lnTo>
                  <a:lnTo>
                    <a:pt x="195" y="494"/>
                  </a:lnTo>
                  <a:lnTo>
                    <a:pt x="191" y="494"/>
                  </a:lnTo>
                  <a:lnTo>
                    <a:pt x="160" y="492"/>
                  </a:lnTo>
                  <a:lnTo>
                    <a:pt x="132" y="485"/>
                  </a:lnTo>
                  <a:lnTo>
                    <a:pt x="108" y="476"/>
                  </a:lnTo>
                  <a:lnTo>
                    <a:pt x="87" y="463"/>
                  </a:lnTo>
                  <a:lnTo>
                    <a:pt x="68" y="447"/>
                  </a:lnTo>
                  <a:lnTo>
                    <a:pt x="53" y="429"/>
                  </a:lnTo>
                  <a:lnTo>
                    <a:pt x="40" y="409"/>
                  </a:lnTo>
                  <a:lnTo>
                    <a:pt x="29" y="388"/>
                  </a:lnTo>
                  <a:lnTo>
                    <a:pt x="21" y="367"/>
                  </a:lnTo>
                  <a:lnTo>
                    <a:pt x="13" y="344"/>
                  </a:lnTo>
                  <a:lnTo>
                    <a:pt x="9" y="322"/>
                  </a:lnTo>
                  <a:lnTo>
                    <a:pt x="4" y="301"/>
                  </a:lnTo>
                  <a:lnTo>
                    <a:pt x="2" y="279"/>
                  </a:lnTo>
                  <a:lnTo>
                    <a:pt x="1" y="260"/>
                  </a:lnTo>
                  <a:lnTo>
                    <a:pt x="0" y="242"/>
                  </a:lnTo>
                  <a:lnTo>
                    <a:pt x="0" y="227"/>
                  </a:lnTo>
                  <a:lnTo>
                    <a:pt x="0" y="214"/>
                  </a:lnTo>
                  <a:lnTo>
                    <a:pt x="1" y="205"/>
                  </a:lnTo>
                  <a:lnTo>
                    <a:pt x="1" y="198"/>
                  </a:lnTo>
                  <a:lnTo>
                    <a:pt x="2" y="196"/>
                  </a:lnTo>
                  <a:lnTo>
                    <a:pt x="5" y="161"/>
                  </a:lnTo>
                  <a:lnTo>
                    <a:pt x="12" y="131"/>
                  </a:lnTo>
                  <a:lnTo>
                    <a:pt x="22" y="104"/>
                  </a:lnTo>
                  <a:lnTo>
                    <a:pt x="34" y="83"/>
                  </a:lnTo>
                  <a:lnTo>
                    <a:pt x="47" y="63"/>
                  </a:lnTo>
                  <a:lnTo>
                    <a:pt x="62" y="47"/>
                  </a:lnTo>
                  <a:lnTo>
                    <a:pt x="78" y="34"/>
                  </a:lnTo>
                  <a:lnTo>
                    <a:pt x="95" y="24"/>
                  </a:lnTo>
                  <a:lnTo>
                    <a:pt x="111" y="16"/>
                  </a:lnTo>
                  <a:lnTo>
                    <a:pt x="128" y="10"/>
                  </a:lnTo>
                  <a:lnTo>
                    <a:pt x="143" y="6"/>
                  </a:lnTo>
                  <a:lnTo>
                    <a:pt x="158" y="4"/>
                  </a:lnTo>
                  <a:lnTo>
                    <a:pt x="170" y="2"/>
                  </a:lnTo>
                  <a:lnTo>
                    <a:pt x="181" y="0"/>
                  </a:lnTo>
                  <a:lnTo>
                    <a:pt x="18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7" name="Freeform 262"/>
            <p:cNvSpPr/>
            <p:nvPr/>
          </p:nvSpPr>
          <p:spPr bwMode="auto">
            <a:xfrm>
              <a:off x="2558" y="349"/>
              <a:ext cx="64" cy="82"/>
            </a:xfrm>
            <a:custGeom>
              <a:avLst/>
              <a:gdLst>
                <a:gd name="T0" fmla="*/ 193 w 385"/>
                <a:gd name="T1" fmla="*/ 0 h 494"/>
                <a:gd name="T2" fmla="*/ 205 w 385"/>
                <a:gd name="T3" fmla="*/ 0 h 494"/>
                <a:gd name="T4" fmla="*/ 228 w 385"/>
                <a:gd name="T5" fmla="*/ 4 h 494"/>
                <a:gd name="T6" fmla="*/ 258 w 385"/>
                <a:gd name="T7" fmla="*/ 10 h 494"/>
                <a:gd name="T8" fmla="*/ 291 w 385"/>
                <a:gd name="T9" fmla="*/ 24 h 494"/>
                <a:gd name="T10" fmla="*/ 324 w 385"/>
                <a:gd name="T11" fmla="*/ 47 h 494"/>
                <a:gd name="T12" fmla="*/ 353 w 385"/>
                <a:gd name="T13" fmla="*/ 83 h 494"/>
                <a:gd name="T14" fmla="*/ 373 w 385"/>
                <a:gd name="T15" fmla="*/ 131 h 494"/>
                <a:gd name="T16" fmla="*/ 383 w 385"/>
                <a:gd name="T17" fmla="*/ 196 h 494"/>
                <a:gd name="T18" fmla="*/ 384 w 385"/>
                <a:gd name="T19" fmla="*/ 205 h 494"/>
                <a:gd name="T20" fmla="*/ 385 w 385"/>
                <a:gd name="T21" fmla="*/ 227 h 494"/>
                <a:gd name="T22" fmla="*/ 384 w 385"/>
                <a:gd name="T23" fmla="*/ 260 h 494"/>
                <a:gd name="T24" fmla="*/ 381 w 385"/>
                <a:gd name="T25" fmla="*/ 301 h 494"/>
                <a:gd name="T26" fmla="*/ 372 w 385"/>
                <a:gd name="T27" fmla="*/ 344 h 494"/>
                <a:gd name="T28" fmla="*/ 356 w 385"/>
                <a:gd name="T29" fmla="*/ 388 h 494"/>
                <a:gd name="T30" fmla="*/ 332 w 385"/>
                <a:gd name="T31" fmla="*/ 429 h 494"/>
                <a:gd name="T32" fmla="*/ 299 w 385"/>
                <a:gd name="T33" fmla="*/ 463 h 494"/>
                <a:gd name="T34" fmla="*/ 253 w 385"/>
                <a:gd name="T35" fmla="*/ 485 h 494"/>
                <a:gd name="T36" fmla="*/ 194 w 385"/>
                <a:gd name="T37" fmla="*/ 494 h 494"/>
                <a:gd name="T38" fmla="*/ 159 w 385"/>
                <a:gd name="T39" fmla="*/ 492 h 494"/>
                <a:gd name="T40" fmla="*/ 107 w 385"/>
                <a:gd name="T41" fmla="*/ 476 h 494"/>
                <a:gd name="T42" fmla="*/ 68 w 385"/>
                <a:gd name="T43" fmla="*/ 447 h 494"/>
                <a:gd name="T44" fmla="*/ 39 w 385"/>
                <a:gd name="T45" fmla="*/ 409 h 494"/>
                <a:gd name="T46" fmla="*/ 20 w 385"/>
                <a:gd name="T47" fmla="*/ 367 h 494"/>
                <a:gd name="T48" fmla="*/ 8 w 385"/>
                <a:gd name="T49" fmla="*/ 322 h 494"/>
                <a:gd name="T50" fmla="*/ 2 w 385"/>
                <a:gd name="T51" fmla="*/ 279 h 494"/>
                <a:gd name="T52" fmla="*/ 0 w 385"/>
                <a:gd name="T53" fmla="*/ 242 h 494"/>
                <a:gd name="T54" fmla="*/ 0 w 385"/>
                <a:gd name="T55" fmla="*/ 214 h 494"/>
                <a:gd name="T56" fmla="*/ 1 w 385"/>
                <a:gd name="T57" fmla="*/ 198 h 494"/>
                <a:gd name="T58" fmla="*/ 5 w 385"/>
                <a:gd name="T59" fmla="*/ 161 h 494"/>
                <a:gd name="T60" fmla="*/ 21 w 385"/>
                <a:gd name="T61" fmla="*/ 104 h 494"/>
                <a:gd name="T62" fmla="*/ 47 w 385"/>
                <a:gd name="T63" fmla="*/ 63 h 494"/>
                <a:gd name="T64" fmla="*/ 78 w 385"/>
                <a:gd name="T65" fmla="*/ 34 h 494"/>
                <a:gd name="T66" fmla="*/ 112 w 385"/>
                <a:gd name="T67" fmla="*/ 16 h 494"/>
                <a:gd name="T68" fmla="*/ 143 w 385"/>
                <a:gd name="T69" fmla="*/ 6 h 494"/>
                <a:gd name="T70" fmla="*/ 170 w 385"/>
                <a:gd name="T71" fmla="*/ 2 h 494"/>
                <a:gd name="T72" fmla="*/ 187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87" y="0"/>
                  </a:moveTo>
                  <a:lnTo>
                    <a:pt x="193" y="0"/>
                  </a:lnTo>
                  <a:lnTo>
                    <a:pt x="197" y="0"/>
                  </a:lnTo>
                  <a:lnTo>
                    <a:pt x="205" y="0"/>
                  </a:lnTo>
                  <a:lnTo>
                    <a:pt x="215" y="2"/>
                  </a:lnTo>
                  <a:lnTo>
                    <a:pt x="228" y="4"/>
                  </a:lnTo>
                  <a:lnTo>
                    <a:pt x="242" y="6"/>
                  </a:lnTo>
                  <a:lnTo>
                    <a:pt x="258" y="10"/>
                  </a:lnTo>
                  <a:lnTo>
                    <a:pt x="274" y="16"/>
                  </a:lnTo>
                  <a:lnTo>
                    <a:pt x="291" y="24"/>
                  </a:lnTo>
                  <a:lnTo>
                    <a:pt x="307" y="34"/>
                  </a:lnTo>
                  <a:lnTo>
                    <a:pt x="324" y="47"/>
                  </a:lnTo>
                  <a:lnTo>
                    <a:pt x="339" y="63"/>
                  </a:lnTo>
                  <a:lnTo>
                    <a:pt x="353" y="83"/>
                  </a:lnTo>
                  <a:lnTo>
                    <a:pt x="364" y="104"/>
                  </a:lnTo>
                  <a:lnTo>
                    <a:pt x="373" y="131"/>
                  </a:lnTo>
                  <a:lnTo>
                    <a:pt x="380" y="161"/>
                  </a:lnTo>
                  <a:lnTo>
                    <a:pt x="383" y="196"/>
                  </a:lnTo>
                  <a:lnTo>
                    <a:pt x="384" y="198"/>
                  </a:lnTo>
                  <a:lnTo>
                    <a:pt x="384" y="205"/>
                  </a:lnTo>
                  <a:lnTo>
                    <a:pt x="385" y="214"/>
                  </a:lnTo>
                  <a:lnTo>
                    <a:pt x="385" y="227"/>
                  </a:lnTo>
                  <a:lnTo>
                    <a:pt x="385" y="242"/>
                  </a:lnTo>
                  <a:lnTo>
                    <a:pt x="384" y="260"/>
                  </a:lnTo>
                  <a:lnTo>
                    <a:pt x="383" y="279"/>
                  </a:lnTo>
                  <a:lnTo>
                    <a:pt x="381" y="301"/>
                  </a:lnTo>
                  <a:lnTo>
                    <a:pt x="377" y="322"/>
                  </a:lnTo>
                  <a:lnTo>
                    <a:pt x="372" y="344"/>
                  </a:lnTo>
                  <a:lnTo>
                    <a:pt x="365" y="367"/>
                  </a:lnTo>
                  <a:lnTo>
                    <a:pt x="356" y="388"/>
                  </a:lnTo>
                  <a:lnTo>
                    <a:pt x="345" y="409"/>
                  </a:lnTo>
                  <a:lnTo>
                    <a:pt x="332" y="429"/>
                  </a:lnTo>
                  <a:lnTo>
                    <a:pt x="317" y="447"/>
                  </a:lnTo>
                  <a:lnTo>
                    <a:pt x="299" y="463"/>
                  </a:lnTo>
                  <a:lnTo>
                    <a:pt x="277" y="476"/>
                  </a:lnTo>
                  <a:lnTo>
                    <a:pt x="253" y="485"/>
                  </a:lnTo>
                  <a:lnTo>
                    <a:pt x="225" y="492"/>
                  </a:lnTo>
                  <a:lnTo>
                    <a:pt x="194" y="494"/>
                  </a:lnTo>
                  <a:lnTo>
                    <a:pt x="191" y="494"/>
                  </a:lnTo>
                  <a:lnTo>
                    <a:pt x="159" y="492"/>
                  </a:lnTo>
                  <a:lnTo>
                    <a:pt x="132" y="485"/>
                  </a:lnTo>
                  <a:lnTo>
                    <a:pt x="107" y="476"/>
                  </a:lnTo>
                  <a:lnTo>
                    <a:pt x="87" y="463"/>
                  </a:lnTo>
                  <a:lnTo>
                    <a:pt x="68" y="447"/>
                  </a:lnTo>
                  <a:lnTo>
                    <a:pt x="52" y="429"/>
                  </a:lnTo>
                  <a:lnTo>
                    <a:pt x="39" y="409"/>
                  </a:lnTo>
                  <a:lnTo>
                    <a:pt x="28" y="388"/>
                  </a:lnTo>
                  <a:lnTo>
                    <a:pt x="20" y="367"/>
                  </a:lnTo>
                  <a:lnTo>
                    <a:pt x="13" y="344"/>
                  </a:lnTo>
                  <a:lnTo>
                    <a:pt x="8" y="322"/>
                  </a:lnTo>
                  <a:lnTo>
                    <a:pt x="5" y="301"/>
                  </a:lnTo>
                  <a:lnTo>
                    <a:pt x="2" y="279"/>
                  </a:lnTo>
                  <a:lnTo>
                    <a:pt x="0" y="260"/>
                  </a:lnTo>
                  <a:lnTo>
                    <a:pt x="0" y="242"/>
                  </a:lnTo>
                  <a:lnTo>
                    <a:pt x="0" y="227"/>
                  </a:lnTo>
                  <a:lnTo>
                    <a:pt x="0" y="214"/>
                  </a:lnTo>
                  <a:lnTo>
                    <a:pt x="0" y="205"/>
                  </a:lnTo>
                  <a:lnTo>
                    <a:pt x="1" y="198"/>
                  </a:lnTo>
                  <a:lnTo>
                    <a:pt x="1" y="196"/>
                  </a:lnTo>
                  <a:lnTo>
                    <a:pt x="5" y="161"/>
                  </a:lnTo>
                  <a:lnTo>
                    <a:pt x="12" y="131"/>
                  </a:lnTo>
                  <a:lnTo>
                    <a:pt x="21" y="104"/>
                  </a:lnTo>
                  <a:lnTo>
                    <a:pt x="33" y="83"/>
                  </a:lnTo>
                  <a:lnTo>
                    <a:pt x="47" y="63"/>
                  </a:lnTo>
                  <a:lnTo>
                    <a:pt x="62" y="47"/>
                  </a:lnTo>
                  <a:lnTo>
                    <a:pt x="78" y="34"/>
                  </a:lnTo>
                  <a:lnTo>
                    <a:pt x="94" y="24"/>
                  </a:lnTo>
                  <a:lnTo>
                    <a:pt x="112" y="16"/>
                  </a:lnTo>
                  <a:lnTo>
                    <a:pt x="128" y="10"/>
                  </a:lnTo>
                  <a:lnTo>
                    <a:pt x="143" y="6"/>
                  </a:lnTo>
                  <a:lnTo>
                    <a:pt x="157" y="4"/>
                  </a:lnTo>
                  <a:lnTo>
                    <a:pt x="170" y="2"/>
                  </a:lnTo>
                  <a:lnTo>
                    <a:pt x="180" y="0"/>
                  </a:lnTo>
                  <a:lnTo>
                    <a:pt x="187"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8" name="Freeform 263"/>
            <p:cNvSpPr/>
            <p:nvPr/>
          </p:nvSpPr>
          <p:spPr bwMode="auto">
            <a:xfrm>
              <a:off x="2667" y="349"/>
              <a:ext cx="64" cy="82"/>
            </a:xfrm>
            <a:custGeom>
              <a:avLst/>
              <a:gdLst>
                <a:gd name="T0" fmla="*/ 193 w 385"/>
                <a:gd name="T1" fmla="*/ 0 h 494"/>
                <a:gd name="T2" fmla="*/ 206 w 385"/>
                <a:gd name="T3" fmla="*/ 0 h 494"/>
                <a:gd name="T4" fmla="*/ 229 w 385"/>
                <a:gd name="T5" fmla="*/ 4 h 494"/>
                <a:gd name="T6" fmla="*/ 259 w 385"/>
                <a:gd name="T7" fmla="*/ 10 h 494"/>
                <a:gd name="T8" fmla="*/ 291 w 385"/>
                <a:gd name="T9" fmla="*/ 24 h 494"/>
                <a:gd name="T10" fmla="*/ 324 w 385"/>
                <a:gd name="T11" fmla="*/ 47 h 494"/>
                <a:gd name="T12" fmla="*/ 353 w 385"/>
                <a:gd name="T13" fmla="*/ 83 h 494"/>
                <a:gd name="T14" fmla="*/ 374 w 385"/>
                <a:gd name="T15" fmla="*/ 131 h 494"/>
                <a:gd name="T16" fmla="*/ 384 w 385"/>
                <a:gd name="T17" fmla="*/ 196 h 494"/>
                <a:gd name="T18" fmla="*/ 384 w 385"/>
                <a:gd name="T19" fmla="*/ 205 h 494"/>
                <a:gd name="T20" fmla="*/ 385 w 385"/>
                <a:gd name="T21" fmla="*/ 227 h 494"/>
                <a:gd name="T22" fmla="*/ 385 w 385"/>
                <a:gd name="T23" fmla="*/ 260 h 494"/>
                <a:gd name="T24" fmla="*/ 381 w 385"/>
                <a:gd name="T25" fmla="*/ 301 h 494"/>
                <a:gd name="T26" fmla="*/ 372 w 385"/>
                <a:gd name="T27" fmla="*/ 344 h 494"/>
                <a:gd name="T28" fmla="*/ 357 w 385"/>
                <a:gd name="T29" fmla="*/ 388 h 494"/>
                <a:gd name="T30" fmla="*/ 333 w 385"/>
                <a:gd name="T31" fmla="*/ 429 h 494"/>
                <a:gd name="T32" fmla="*/ 299 w 385"/>
                <a:gd name="T33" fmla="*/ 463 h 494"/>
                <a:gd name="T34" fmla="*/ 253 w 385"/>
                <a:gd name="T35" fmla="*/ 485 h 494"/>
                <a:gd name="T36" fmla="*/ 194 w 385"/>
                <a:gd name="T37" fmla="*/ 494 h 494"/>
                <a:gd name="T38" fmla="*/ 160 w 385"/>
                <a:gd name="T39" fmla="*/ 492 h 494"/>
                <a:gd name="T40" fmla="*/ 107 w 385"/>
                <a:gd name="T41" fmla="*/ 476 h 494"/>
                <a:gd name="T42" fmla="*/ 69 w 385"/>
                <a:gd name="T43" fmla="*/ 447 h 494"/>
                <a:gd name="T44" fmla="*/ 39 w 385"/>
                <a:gd name="T45" fmla="*/ 409 h 494"/>
                <a:gd name="T46" fmla="*/ 20 w 385"/>
                <a:gd name="T47" fmla="*/ 367 h 494"/>
                <a:gd name="T48" fmla="*/ 8 w 385"/>
                <a:gd name="T49" fmla="*/ 322 h 494"/>
                <a:gd name="T50" fmla="*/ 3 w 385"/>
                <a:gd name="T51" fmla="*/ 279 h 494"/>
                <a:gd name="T52" fmla="*/ 0 w 385"/>
                <a:gd name="T53" fmla="*/ 242 h 494"/>
                <a:gd name="T54" fmla="*/ 0 w 385"/>
                <a:gd name="T55" fmla="*/ 214 h 494"/>
                <a:gd name="T56" fmla="*/ 2 w 385"/>
                <a:gd name="T57" fmla="*/ 198 h 494"/>
                <a:gd name="T58" fmla="*/ 6 w 385"/>
                <a:gd name="T59" fmla="*/ 161 h 494"/>
                <a:gd name="T60" fmla="*/ 22 w 385"/>
                <a:gd name="T61" fmla="*/ 104 h 494"/>
                <a:gd name="T62" fmla="*/ 47 w 385"/>
                <a:gd name="T63" fmla="*/ 63 h 494"/>
                <a:gd name="T64" fmla="*/ 78 w 385"/>
                <a:gd name="T65" fmla="*/ 34 h 494"/>
                <a:gd name="T66" fmla="*/ 112 w 385"/>
                <a:gd name="T67" fmla="*/ 16 h 494"/>
                <a:gd name="T68" fmla="*/ 143 w 385"/>
                <a:gd name="T69" fmla="*/ 6 h 494"/>
                <a:gd name="T70" fmla="*/ 170 w 385"/>
                <a:gd name="T71" fmla="*/ 2 h 494"/>
                <a:gd name="T72" fmla="*/ 189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89" y="0"/>
                  </a:moveTo>
                  <a:lnTo>
                    <a:pt x="193" y="0"/>
                  </a:lnTo>
                  <a:lnTo>
                    <a:pt x="197" y="0"/>
                  </a:lnTo>
                  <a:lnTo>
                    <a:pt x="206" y="0"/>
                  </a:lnTo>
                  <a:lnTo>
                    <a:pt x="216" y="2"/>
                  </a:lnTo>
                  <a:lnTo>
                    <a:pt x="229" y="4"/>
                  </a:lnTo>
                  <a:lnTo>
                    <a:pt x="243" y="6"/>
                  </a:lnTo>
                  <a:lnTo>
                    <a:pt x="259" y="10"/>
                  </a:lnTo>
                  <a:lnTo>
                    <a:pt x="275" y="16"/>
                  </a:lnTo>
                  <a:lnTo>
                    <a:pt x="291" y="24"/>
                  </a:lnTo>
                  <a:lnTo>
                    <a:pt x="308" y="34"/>
                  </a:lnTo>
                  <a:lnTo>
                    <a:pt x="324" y="47"/>
                  </a:lnTo>
                  <a:lnTo>
                    <a:pt x="339" y="63"/>
                  </a:lnTo>
                  <a:lnTo>
                    <a:pt x="353" y="83"/>
                  </a:lnTo>
                  <a:lnTo>
                    <a:pt x="365" y="104"/>
                  </a:lnTo>
                  <a:lnTo>
                    <a:pt x="374" y="131"/>
                  </a:lnTo>
                  <a:lnTo>
                    <a:pt x="381" y="161"/>
                  </a:lnTo>
                  <a:lnTo>
                    <a:pt x="384" y="196"/>
                  </a:lnTo>
                  <a:lnTo>
                    <a:pt x="384" y="198"/>
                  </a:lnTo>
                  <a:lnTo>
                    <a:pt x="384" y="205"/>
                  </a:lnTo>
                  <a:lnTo>
                    <a:pt x="385" y="214"/>
                  </a:lnTo>
                  <a:lnTo>
                    <a:pt x="385" y="227"/>
                  </a:lnTo>
                  <a:lnTo>
                    <a:pt x="385" y="242"/>
                  </a:lnTo>
                  <a:lnTo>
                    <a:pt x="385" y="260"/>
                  </a:lnTo>
                  <a:lnTo>
                    <a:pt x="383" y="279"/>
                  </a:lnTo>
                  <a:lnTo>
                    <a:pt x="381" y="301"/>
                  </a:lnTo>
                  <a:lnTo>
                    <a:pt x="378" y="322"/>
                  </a:lnTo>
                  <a:lnTo>
                    <a:pt x="372" y="344"/>
                  </a:lnTo>
                  <a:lnTo>
                    <a:pt x="366" y="367"/>
                  </a:lnTo>
                  <a:lnTo>
                    <a:pt x="357" y="388"/>
                  </a:lnTo>
                  <a:lnTo>
                    <a:pt x="346" y="409"/>
                  </a:lnTo>
                  <a:lnTo>
                    <a:pt x="333" y="429"/>
                  </a:lnTo>
                  <a:lnTo>
                    <a:pt x="317" y="447"/>
                  </a:lnTo>
                  <a:lnTo>
                    <a:pt x="299" y="463"/>
                  </a:lnTo>
                  <a:lnTo>
                    <a:pt x="278" y="476"/>
                  </a:lnTo>
                  <a:lnTo>
                    <a:pt x="253" y="485"/>
                  </a:lnTo>
                  <a:lnTo>
                    <a:pt x="225" y="492"/>
                  </a:lnTo>
                  <a:lnTo>
                    <a:pt x="194" y="494"/>
                  </a:lnTo>
                  <a:lnTo>
                    <a:pt x="192" y="494"/>
                  </a:lnTo>
                  <a:lnTo>
                    <a:pt x="160" y="492"/>
                  </a:lnTo>
                  <a:lnTo>
                    <a:pt x="132" y="485"/>
                  </a:lnTo>
                  <a:lnTo>
                    <a:pt x="107" y="476"/>
                  </a:lnTo>
                  <a:lnTo>
                    <a:pt x="87" y="463"/>
                  </a:lnTo>
                  <a:lnTo>
                    <a:pt x="69" y="447"/>
                  </a:lnTo>
                  <a:lnTo>
                    <a:pt x="52" y="429"/>
                  </a:lnTo>
                  <a:lnTo>
                    <a:pt x="39" y="409"/>
                  </a:lnTo>
                  <a:lnTo>
                    <a:pt x="29" y="388"/>
                  </a:lnTo>
                  <a:lnTo>
                    <a:pt x="20" y="367"/>
                  </a:lnTo>
                  <a:lnTo>
                    <a:pt x="13" y="344"/>
                  </a:lnTo>
                  <a:lnTo>
                    <a:pt x="8" y="322"/>
                  </a:lnTo>
                  <a:lnTo>
                    <a:pt x="5" y="301"/>
                  </a:lnTo>
                  <a:lnTo>
                    <a:pt x="3" y="279"/>
                  </a:lnTo>
                  <a:lnTo>
                    <a:pt x="2" y="260"/>
                  </a:lnTo>
                  <a:lnTo>
                    <a:pt x="0" y="242"/>
                  </a:lnTo>
                  <a:lnTo>
                    <a:pt x="0" y="227"/>
                  </a:lnTo>
                  <a:lnTo>
                    <a:pt x="0" y="214"/>
                  </a:lnTo>
                  <a:lnTo>
                    <a:pt x="2" y="205"/>
                  </a:lnTo>
                  <a:lnTo>
                    <a:pt x="2" y="198"/>
                  </a:lnTo>
                  <a:lnTo>
                    <a:pt x="2" y="196"/>
                  </a:lnTo>
                  <a:lnTo>
                    <a:pt x="6" y="161"/>
                  </a:lnTo>
                  <a:lnTo>
                    <a:pt x="12" y="131"/>
                  </a:lnTo>
                  <a:lnTo>
                    <a:pt x="22" y="104"/>
                  </a:lnTo>
                  <a:lnTo>
                    <a:pt x="34" y="81"/>
                  </a:lnTo>
                  <a:lnTo>
                    <a:pt x="47" y="63"/>
                  </a:lnTo>
                  <a:lnTo>
                    <a:pt x="62" y="47"/>
                  </a:lnTo>
                  <a:lnTo>
                    <a:pt x="78" y="34"/>
                  </a:lnTo>
                  <a:lnTo>
                    <a:pt x="95" y="24"/>
                  </a:lnTo>
                  <a:lnTo>
                    <a:pt x="112" y="16"/>
                  </a:lnTo>
                  <a:lnTo>
                    <a:pt x="128" y="10"/>
                  </a:lnTo>
                  <a:lnTo>
                    <a:pt x="143" y="6"/>
                  </a:lnTo>
                  <a:lnTo>
                    <a:pt x="157" y="3"/>
                  </a:lnTo>
                  <a:lnTo>
                    <a:pt x="170" y="2"/>
                  </a:lnTo>
                  <a:lnTo>
                    <a:pt x="181" y="0"/>
                  </a:lnTo>
                  <a:lnTo>
                    <a:pt x="18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9" name="Freeform 264"/>
            <p:cNvSpPr/>
            <p:nvPr/>
          </p:nvSpPr>
          <p:spPr bwMode="auto">
            <a:xfrm>
              <a:off x="2305" y="441"/>
              <a:ext cx="462" cy="320"/>
            </a:xfrm>
            <a:custGeom>
              <a:avLst/>
              <a:gdLst>
                <a:gd name="T0" fmla="*/ 451 w 2770"/>
                <a:gd name="T1" fmla="*/ 15 h 1920"/>
                <a:gd name="T2" fmla="*/ 426 w 2770"/>
                <a:gd name="T3" fmla="*/ 116 h 1920"/>
                <a:gd name="T4" fmla="*/ 609 w 2770"/>
                <a:gd name="T5" fmla="*/ 28 h 1920"/>
                <a:gd name="T6" fmla="*/ 782 w 2770"/>
                <a:gd name="T7" fmla="*/ 68 h 1920"/>
                <a:gd name="T8" fmla="*/ 912 w 2770"/>
                <a:gd name="T9" fmla="*/ 1 h 1920"/>
                <a:gd name="T10" fmla="*/ 1003 w 2770"/>
                <a:gd name="T11" fmla="*/ 43 h 1920"/>
                <a:gd name="T12" fmla="*/ 1042 w 2770"/>
                <a:gd name="T13" fmla="*/ 1 h 1920"/>
                <a:gd name="T14" fmla="*/ 1082 w 2770"/>
                <a:gd name="T15" fmla="*/ 3 h 1920"/>
                <a:gd name="T16" fmla="*/ 1110 w 2770"/>
                <a:gd name="T17" fmla="*/ 57 h 1920"/>
                <a:gd name="T18" fmla="*/ 1213 w 2770"/>
                <a:gd name="T19" fmla="*/ 6 h 1920"/>
                <a:gd name="T20" fmla="*/ 1360 w 2770"/>
                <a:gd name="T21" fmla="*/ 84 h 1920"/>
                <a:gd name="T22" fmla="*/ 1528 w 2770"/>
                <a:gd name="T23" fmla="*/ 18 h 1920"/>
                <a:gd name="T24" fmla="*/ 1676 w 2770"/>
                <a:gd name="T25" fmla="*/ 93 h 1920"/>
                <a:gd name="T26" fmla="*/ 1673 w 2770"/>
                <a:gd name="T27" fmla="*/ 10 h 1920"/>
                <a:gd name="T28" fmla="*/ 1716 w 2770"/>
                <a:gd name="T29" fmla="*/ 0 h 1920"/>
                <a:gd name="T30" fmla="*/ 1764 w 2770"/>
                <a:gd name="T31" fmla="*/ 23 h 1920"/>
                <a:gd name="T32" fmla="*/ 1779 w 2770"/>
                <a:gd name="T33" fmla="*/ 243 h 1920"/>
                <a:gd name="T34" fmla="*/ 1939 w 2770"/>
                <a:gd name="T35" fmla="*/ 40 h 1920"/>
                <a:gd name="T36" fmla="*/ 2115 w 2770"/>
                <a:gd name="T37" fmla="*/ 53 h 1920"/>
                <a:gd name="T38" fmla="*/ 2222 w 2770"/>
                <a:gd name="T39" fmla="*/ 0 h 1920"/>
                <a:gd name="T40" fmla="*/ 2312 w 2770"/>
                <a:gd name="T41" fmla="*/ 33 h 1920"/>
                <a:gd name="T42" fmla="*/ 2356 w 2770"/>
                <a:gd name="T43" fmla="*/ 1 h 1920"/>
                <a:gd name="T44" fmla="*/ 2397 w 2770"/>
                <a:gd name="T45" fmla="*/ 6 h 1920"/>
                <a:gd name="T46" fmla="*/ 2412 w 2770"/>
                <a:gd name="T47" fmla="*/ 74 h 1920"/>
                <a:gd name="T48" fmla="*/ 2534 w 2770"/>
                <a:gd name="T49" fmla="*/ 11 h 1920"/>
                <a:gd name="T50" fmla="*/ 2692 w 2770"/>
                <a:gd name="T51" fmla="*/ 102 h 1920"/>
                <a:gd name="T52" fmla="*/ 2763 w 2770"/>
                <a:gd name="T53" fmla="*/ 197 h 1920"/>
                <a:gd name="T54" fmla="*/ 2766 w 2770"/>
                <a:gd name="T55" fmla="*/ 414 h 1920"/>
                <a:gd name="T56" fmla="*/ 2729 w 2770"/>
                <a:gd name="T57" fmla="*/ 598 h 1920"/>
                <a:gd name="T58" fmla="*/ 2659 w 2770"/>
                <a:gd name="T59" fmla="*/ 753 h 1920"/>
                <a:gd name="T60" fmla="*/ 2611 w 2770"/>
                <a:gd name="T61" fmla="*/ 898 h 1920"/>
                <a:gd name="T62" fmla="*/ 2280 w 2770"/>
                <a:gd name="T63" fmla="*/ 1920 h 1920"/>
                <a:gd name="T64" fmla="*/ 2116 w 2770"/>
                <a:gd name="T65" fmla="*/ 860 h 1920"/>
                <a:gd name="T66" fmla="*/ 2067 w 2770"/>
                <a:gd name="T67" fmla="*/ 740 h 1920"/>
                <a:gd name="T68" fmla="*/ 2002 w 2770"/>
                <a:gd name="T69" fmla="*/ 756 h 1920"/>
                <a:gd name="T70" fmla="*/ 1956 w 2770"/>
                <a:gd name="T71" fmla="*/ 898 h 1920"/>
                <a:gd name="T72" fmla="*/ 1626 w 2770"/>
                <a:gd name="T73" fmla="*/ 1920 h 1920"/>
                <a:gd name="T74" fmla="*/ 1462 w 2770"/>
                <a:gd name="T75" fmla="*/ 860 h 1920"/>
                <a:gd name="T76" fmla="*/ 1414 w 2770"/>
                <a:gd name="T77" fmla="*/ 740 h 1920"/>
                <a:gd name="T78" fmla="*/ 1348 w 2770"/>
                <a:gd name="T79" fmla="*/ 756 h 1920"/>
                <a:gd name="T80" fmla="*/ 1303 w 2770"/>
                <a:gd name="T81" fmla="*/ 898 h 1920"/>
                <a:gd name="T82" fmla="*/ 972 w 2770"/>
                <a:gd name="T83" fmla="*/ 1920 h 1920"/>
                <a:gd name="T84" fmla="*/ 809 w 2770"/>
                <a:gd name="T85" fmla="*/ 860 h 1920"/>
                <a:gd name="T86" fmla="*/ 760 w 2770"/>
                <a:gd name="T87" fmla="*/ 740 h 1920"/>
                <a:gd name="T88" fmla="*/ 694 w 2770"/>
                <a:gd name="T89" fmla="*/ 756 h 1920"/>
                <a:gd name="T90" fmla="*/ 649 w 2770"/>
                <a:gd name="T91" fmla="*/ 898 h 1920"/>
                <a:gd name="T92" fmla="*/ 318 w 2770"/>
                <a:gd name="T93" fmla="*/ 1920 h 1920"/>
                <a:gd name="T94" fmla="*/ 155 w 2770"/>
                <a:gd name="T95" fmla="*/ 860 h 1920"/>
                <a:gd name="T96" fmla="*/ 105 w 2770"/>
                <a:gd name="T97" fmla="*/ 736 h 1920"/>
                <a:gd name="T98" fmla="*/ 35 w 2770"/>
                <a:gd name="T99" fmla="*/ 575 h 1920"/>
                <a:gd name="T100" fmla="*/ 3 w 2770"/>
                <a:gd name="T101" fmla="*/ 380 h 1920"/>
                <a:gd name="T102" fmla="*/ 13 w 2770"/>
                <a:gd name="T103" fmla="*/ 175 h 1920"/>
                <a:gd name="T104" fmla="*/ 103 w 2770"/>
                <a:gd name="T105" fmla="*/ 84 h 1920"/>
                <a:gd name="T106" fmla="*/ 250 w 2770"/>
                <a:gd name="T107" fmla="*/ 6 h 1920"/>
                <a:gd name="T108" fmla="*/ 352 w 2770"/>
                <a:gd name="T109" fmla="*/ 57 h 1920"/>
                <a:gd name="T110" fmla="*/ 381 w 2770"/>
                <a:gd name="T111" fmla="*/ 3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0" h="1920">
                  <a:moveTo>
                    <a:pt x="409" y="0"/>
                  </a:moveTo>
                  <a:lnTo>
                    <a:pt x="414" y="0"/>
                  </a:lnTo>
                  <a:lnTo>
                    <a:pt x="421" y="1"/>
                  </a:lnTo>
                  <a:lnTo>
                    <a:pt x="428" y="3"/>
                  </a:lnTo>
                  <a:lnTo>
                    <a:pt x="437" y="6"/>
                  </a:lnTo>
                  <a:lnTo>
                    <a:pt x="443" y="10"/>
                  </a:lnTo>
                  <a:lnTo>
                    <a:pt x="451" y="15"/>
                  </a:lnTo>
                  <a:lnTo>
                    <a:pt x="455" y="23"/>
                  </a:lnTo>
                  <a:lnTo>
                    <a:pt x="458" y="33"/>
                  </a:lnTo>
                  <a:lnTo>
                    <a:pt x="459" y="43"/>
                  </a:lnTo>
                  <a:lnTo>
                    <a:pt x="457" y="57"/>
                  </a:lnTo>
                  <a:lnTo>
                    <a:pt x="451" y="74"/>
                  </a:lnTo>
                  <a:lnTo>
                    <a:pt x="441" y="93"/>
                  </a:lnTo>
                  <a:lnTo>
                    <a:pt x="426" y="116"/>
                  </a:lnTo>
                  <a:lnTo>
                    <a:pt x="471" y="243"/>
                  </a:lnTo>
                  <a:lnTo>
                    <a:pt x="548" y="0"/>
                  </a:lnTo>
                  <a:lnTo>
                    <a:pt x="551" y="1"/>
                  </a:lnTo>
                  <a:lnTo>
                    <a:pt x="560" y="6"/>
                  </a:lnTo>
                  <a:lnTo>
                    <a:pt x="573" y="11"/>
                  </a:lnTo>
                  <a:lnTo>
                    <a:pt x="589" y="18"/>
                  </a:lnTo>
                  <a:lnTo>
                    <a:pt x="609" y="28"/>
                  </a:lnTo>
                  <a:lnTo>
                    <a:pt x="631" y="40"/>
                  </a:lnTo>
                  <a:lnTo>
                    <a:pt x="656" y="53"/>
                  </a:lnTo>
                  <a:lnTo>
                    <a:pt x="681" y="68"/>
                  </a:lnTo>
                  <a:lnTo>
                    <a:pt x="706" y="84"/>
                  </a:lnTo>
                  <a:lnTo>
                    <a:pt x="732" y="102"/>
                  </a:lnTo>
                  <a:lnTo>
                    <a:pt x="757" y="84"/>
                  </a:lnTo>
                  <a:lnTo>
                    <a:pt x="782" y="68"/>
                  </a:lnTo>
                  <a:lnTo>
                    <a:pt x="808" y="53"/>
                  </a:lnTo>
                  <a:lnTo>
                    <a:pt x="831" y="40"/>
                  </a:lnTo>
                  <a:lnTo>
                    <a:pt x="854" y="28"/>
                  </a:lnTo>
                  <a:lnTo>
                    <a:pt x="874" y="18"/>
                  </a:lnTo>
                  <a:lnTo>
                    <a:pt x="891" y="11"/>
                  </a:lnTo>
                  <a:lnTo>
                    <a:pt x="904" y="6"/>
                  </a:lnTo>
                  <a:lnTo>
                    <a:pt x="912" y="1"/>
                  </a:lnTo>
                  <a:lnTo>
                    <a:pt x="915" y="0"/>
                  </a:lnTo>
                  <a:lnTo>
                    <a:pt x="992" y="243"/>
                  </a:lnTo>
                  <a:lnTo>
                    <a:pt x="1037" y="116"/>
                  </a:lnTo>
                  <a:lnTo>
                    <a:pt x="1022" y="93"/>
                  </a:lnTo>
                  <a:lnTo>
                    <a:pt x="1012" y="74"/>
                  </a:lnTo>
                  <a:lnTo>
                    <a:pt x="1006" y="57"/>
                  </a:lnTo>
                  <a:lnTo>
                    <a:pt x="1003" y="43"/>
                  </a:lnTo>
                  <a:lnTo>
                    <a:pt x="1004" y="33"/>
                  </a:lnTo>
                  <a:lnTo>
                    <a:pt x="1008" y="23"/>
                  </a:lnTo>
                  <a:lnTo>
                    <a:pt x="1013" y="15"/>
                  </a:lnTo>
                  <a:lnTo>
                    <a:pt x="1020" y="10"/>
                  </a:lnTo>
                  <a:lnTo>
                    <a:pt x="1027" y="7"/>
                  </a:lnTo>
                  <a:lnTo>
                    <a:pt x="1035" y="3"/>
                  </a:lnTo>
                  <a:lnTo>
                    <a:pt x="1042" y="1"/>
                  </a:lnTo>
                  <a:lnTo>
                    <a:pt x="1049" y="1"/>
                  </a:lnTo>
                  <a:lnTo>
                    <a:pt x="1054" y="0"/>
                  </a:lnTo>
                  <a:lnTo>
                    <a:pt x="1059" y="0"/>
                  </a:lnTo>
                  <a:lnTo>
                    <a:pt x="1062" y="0"/>
                  </a:lnTo>
                  <a:lnTo>
                    <a:pt x="1067" y="0"/>
                  </a:lnTo>
                  <a:lnTo>
                    <a:pt x="1075" y="1"/>
                  </a:lnTo>
                  <a:lnTo>
                    <a:pt x="1082" y="3"/>
                  </a:lnTo>
                  <a:lnTo>
                    <a:pt x="1090" y="6"/>
                  </a:lnTo>
                  <a:lnTo>
                    <a:pt x="1097" y="10"/>
                  </a:lnTo>
                  <a:lnTo>
                    <a:pt x="1104" y="15"/>
                  </a:lnTo>
                  <a:lnTo>
                    <a:pt x="1109" y="23"/>
                  </a:lnTo>
                  <a:lnTo>
                    <a:pt x="1113" y="33"/>
                  </a:lnTo>
                  <a:lnTo>
                    <a:pt x="1114" y="43"/>
                  </a:lnTo>
                  <a:lnTo>
                    <a:pt x="1110" y="57"/>
                  </a:lnTo>
                  <a:lnTo>
                    <a:pt x="1105" y="74"/>
                  </a:lnTo>
                  <a:lnTo>
                    <a:pt x="1095" y="93"/>
                  </a:lnTo>
                  <a:lnTo>
                    <a:pt x="1080" y="116"/>
                  </a:lnTo>
                  <a:lnTo>
                    <a:pt x="1126" y="243"/>
                  </a:lnTo>
                  <a:lnTo>
                    <a:pt x="1202" y="0"/>
                  </a:lnTo>
                  <a:lnTo>
                    <a:pt x="1206" y="1"/>
                  </a:lnTo>
                  <a:lnTo>
                    <a:pt x="1213" y="6"/>
                  </a:lnTo>
                  <a:lnTo>
                    <a:pt x="1226" y="11"/>
                  </a:lnTo>
                  <a:lnTo>
                    <a:pt x="1243" y="18"/>
                  </a:lnTo>
                  <a:lnTo>
                    <a:pt x="1263" y="28"/>
                  </a:lnTo>
                  <a:lnTo>
                    <a:pt x="1286" y="40"/>
                  </a:lnTo>
                  <a:lnTo>
                    <a:pt x="1309" y="53"/>
                  </a:lnTo>
                  <a:lnTo>
                    <a:pt x="1334" y="68"/>
                  </a:lnTo>
                  <a:lnTo>
                    <a:pt x="1360" y="84"/>
                  </a:lnTo>
                  <a:lnTo>
                    <a:pt x="1385" y="102"/>
                  </a:lnTo>
                  <a:lnTo>
                    <a:pt x="1410" y="84"/>
                  </a:lnTo>
                  <a:lnTo>
                    <a:pt x="1436" y="68"/>
                  </a:lnTo>
                  <a:lnTo>
                    <a:pt x="1461" y="53"/>
                  </a:lnTo>
                  <a:lnTo>
                    <a:pt x="1486" y="40"/>
                  </a:lnTo>
                  <a:lnTo>
                    <a:pt x="1507" y="28"/>
                  </a:lnTo>
                  <a:lnTo>
                    <a:pt x="1528" y="18"/>
                  </a:lnTo>
                  <a:lnTo>
                    <a:pt x="1544" y="11"/>
                  </a:lnTo>
                  <a:lnTo>
                    <a:pt x="1557" y="6"/>
                  </a:lnTo>
                  <a:lnTo>
                    <a:pt x="1566" y="1"/>
                  </a:lnTo>
                  <a:lnTo>
                    <a:pt x="1568" y="0"/>
                  </a:lnTo>
                  <a:lnTo>
                    <a:pt x="1646" y="243"/>
                  </a:lnTo>
                  <a:lnTo>
                    <a:pt x="1690" y="116"/>
                  </a:lnTo>
                  <a:lnTo>
                    <a:pt x="1676" y="93"/>
                  </a:lnTo>
                  <a:lnTo>
                    <a:pt x="1665" y="74"/>
                  </a:lnTo>
                  <a:lnTo>
                    <a:pt x="1660" y="57"/>
                  </a:lnTo>
                  <a:lnTo>
                    <a:pt x="1658" y="43"/>
                  </a:lnTo>
                  <a:lnTo>
                    <a:pt x="1658" y="33"/>
                  </a:lnTo>
                  <a:lnTo>
                    <a:pt x="1661" y="23"/>
                  </a:lnTo>
                  <a:lnTo>
                    <a:pt x="1666" y="15"/>
                  </a:lnTo>
                  <a:lnTo>
                    <a:pt x="1673" y="10"/>
                  </a:lnTo>
                  <a:lnTo>
                    <a:pt x="1680" y="7"/>
                  </a:lnTo>
                  <a:lnTo>
                    <a:pt x="1688" y="3"/>
                  </a:lnTo>
                  <a:lnTo>
                    <a:pt x="1695" y="1"/>
                  </a:lnTo>
                  <a:lnTo>
                    <a:pt x="1703" y="1"/>
                  </a:lnTo>
                  <a:lnTo>
                    <a:pt x="1708" y="0"/>
                  </a:lnTo>
                  <a:lnTo>
                    <a:pt x="1712" y="0"/>
                  </a:lnTo>
                  <a:lnTo>
                    <a:pt x="1716" y="0"/>
                  </a:lnTo>
                  <a:lnTo>
                    <a:pt x="1721" y="0"/>
                  </a:lnTo>
                  <a:lnTo>
                    <a:pt x="1728" y="1"/>
                  </a:lnTo>
                  <a:lnTo>
                    <a:pt x="1735" y="3"/>
                  </a:lnTo>
                  <a:lnTo>
                    <a:pt x="1744" y="6"/>
                  </a:lnTo>
                  <a:lnTo>
                    <a:pt x="1752" y="10"/>
                  </a:lnTo>
                  <a:lnTo>
                    <a:pt x="1758" y="15"/>
                  </a:lnTo>
                  <a:lnTo>
                    <a:pt x="1764" y="23"/>
                  </a:lnTo>
                  <a:lnTo>
                    <a:pt x="1767" y="33"/>
                  </a:lnTo>
                  <a:lnTo>
                    <a:pt x="1767" y="43"/>
                  </a:lnTo>
                  <a:lnTo>
                    <a:pt x="1765" y="57"/>
                  </a:lnTo>
                  <a:lnTo>
                    <a:pt x="1759" y="74"/>
                  </a:lnTo>
                  <a:lnTo>
                    <a:pt x="1748" y="93"/>
                  </a:lnTo>
                  <a:lnTo>
                    <a:pt x="1734" y="116"/>
                  </a:lnTo>
                  <a:lnTo>
                    <a:pt x="1779" y="243"/>
                  </a:lnTo>
                  <a:lnTo>
                    <a:pt x="1856" y="0"/>
                  </a:lnTo>
                  <a:lnTo>
                    <a:pt x="1859" y="1"/>
                  </a:lnTo>
                  <a:lnTo>
                    <a:pt x="1867" y="6"/>
                  </a:lnTo>
                  <a:lnTo>
                    <a:pt x="1880" y="11"/>
                  </a:lnTo>
                  <a:lnTo>
                    <a:pt x="1897" y="18"/>
                  </a:lnTo>
                  <a:lnTo>
                    <a:pt x="1917" y="28"/>
                  </a:lnTo>
                  <a:lnTo>
                    <a:pt x="1939" y="40"/>
                  </a:lnTo>
                  <a:lnTo>
                    <a:pt x="1964" y="53"/>
                  </a:lnTo>
                  <a:lnTo>
                    <a:pt x="1989" y="68"/>
                  </a:lnTo>
                  <a:lnTo>
                    <a:pt x="2014" y="84"/>
                  </a:lnTo>
                  <a:lnTo>
                    <a:pt x="2039" y="102"/>
                  </a:lnTo>
                  <a:lnTo>
                    <a:pt x="2064" y="84"/>
                  </a:lnTo>
                  <a:lnTo>
                    <a:pt x="2089" y="68"/>
                  </a:lnTo>
                  <a:lnTo>
                    <a:pt x="2115" y="53"/>
                  </a:lnTo>
                  <a:lnTo>
                    <a:pt x="2139" y="40"/>
                  </a:lnTo>
                  <a:lnTo>
                    <a:pt x="2162" y="28"/>
                  </a:lnTo>
                  <a:lnTo>
                    <a:pt x="2181" y="18"/>
                  </a:lnTo>
                  <a:lnTo>
                    <a:pt x="2198" y="11"/>
                  </a:lnTo>
                  <a:lnTo>
                    <a:pt x="2211" y="6"/>
                  </a:lnTo>
                  <a:lnTo>
                    <a:pt x="2219" y="1"/>
                  </a:lnTo>
                  <a:lnTo>
                    <a:pt x="2222" y="0"/>
                  </a:lnTo>
                  <a:lnTo>
                    <a:pt x="2299" y="243"/>
                  </a:lnTo>
                  <a:lnTo>
                    <a:pt x="2344" y="116"/>
                  </a:lnTo>
                  <a:lnTo>
                    <a:pt x="2329" y="93"/>
                  </a:lnTo>
                  <a:lnTo>
                    <a:pt x="2319" y="74"/>
                  </a:lnTo>
                  <a:lnTo>
                    <a:pt x="2313" y="57"/>
                  </a:lnTo>
                  <a:lnTo>
                    <a:pt x="2311" y="43"/>
                  </a:lnTo>
                  <a:lnTo>
                    <a:pt x="2312" y="33"/>
                  </a:lnTo>
                  <a:lnTo>
                    <a:pt x="2315" y="23"/>
                  </a:lnTo>
                  <a:lnTo>
                    <a:pt x="2321" y="15"/>
                  </a:lnTo>
                  <a:lnTo>
                    <a:pt x="2327" y="10"/>
                  </a:lnTo>
                  <a:lnTo>
                    <a:pt x="2335" y="7"/>
                  </a:lnTo>
                  <a:lnTo>
                    <a:pt x="2342" y="3"/>
                  </a:lnTo>
                  <a:lnTo>
                    <a:pt x="2350" y="1"/>
                  </a:lnTo>
                  <a:lnTo>
                    <a:pt x="2356" y="1"/>
                  </a:lnTo>
                  <a:lnTo>
                    <a:pt x="2363" y="0"/>
                  </a:lnTo>
                  <a:lnTo>
                    <a:pt x="2366" y="0"/>
                  </a:lnTo>
                  <a:lnTo>
                    <a:pt x="2369" y="0"/>
                  </a:lnTo>
                  <a:lnTo>
                    <a:pt x="2376" y="0"/>
                  </a:lnTo>
                  <a:lnTo>
                    <a:pt x="2382" y="1"/>
                  </a:lnTo>
                  <a:lnTo>
                    <a:pt x="2390" y="3"/>
                  </a:lnTo>
                  <a:lnTo>
                    <a:pt x="2397" y="6"/>
                  </a:lnTo>
                  <a:lnTo>
                    <a:pt x="2405" y="10"/>
                  </a:lnTo>
                  <a:lnTo>
                    <a:pt x="2411" y="15"/>
                  </a:lnTo>
                  <a:lnTo>
                    <a:pt x="2417" y="23"/>
                  </a:lnTo>
                  <a:lnTo>
                    <a:pt x="2420" y="33"/>
                  </a:lnTo>
                  <a:lnTo>
                    <a:pt x="2421" y="43"/>
                  </a:lnTo>
                  <a:lnTo>
                    <a:pt x="2419" y="57"/>
                  </a:lnTo>
                  <a:lnTo>
                    <a:pt x="2412" y="74"/>
                  </a:lnTo>
                  <a:lnTo>
                    <a:pt x="2403" y="93"/>
                  </a:lnTo>
                  <a:lnTo>
                    <a:pt x="2388" y="116"/>
                  </a:lnTo>
                  <a:lnTo>
                    <a:pt x="2433" y="243"/>
                  </a:lnTo>
                  <a:lnTo>
                    <a:pt x="2510" y="0"/>
                  </a:lnTo>
                  <a:lnTo>
                    <a:pt x="2513" y="1"/>
                  </a:lnTo>
                  <a:lnTo>
                    <a:pt x="2521" y="6"/>
                  </a:lnTo>
                  <a:lnTo>
                    <a:pt x="2534" y="11"/>
                  </a:lnTo>
                  <a:lnTo>
                    <a:pt x="2551" y="18"/>
                  </a:lnTo>
                  <a:lnTo>
                    <a:pt x="2570" y="28"/>
                  </a:lnTo>
                  <a:lnTo>
                    <a:pt x="2593" y="40"/>
                  </a:lnTo>
                  <a:lnTo>
                    <a:pt x="2617" y="53"/>
                  </a:lnTo>
                  <a:lnTo>
                    <a:pt x="2643" y="68"/>
                  </a:lnTo>
                  <a:lnTo>
                    <a:pt x="2668" y="84"/>
                  </a:lnTo>
                  <a:lnTo>
                    <a:pt x="2692" y="102"/>
                  </a:lnTo>
                  <a:lnTo>
                    <a:pt x="2707" y="112"/>
                  </a:lnTo>
                  <a:lnTo>
                    <a:pt x="2718" y="122"/>
                  </a:lnTo>
                  <a:lnTo>
                    <a:pt x="2730" y="133"/>
                  </a:lnTo>
                  <a:lnTo>
                    <a:pt x="2743" y="146"/>
                  </a:lnTo>
                  <a:lnTo>
                    <a:pt x="2751" y="158"/>
                  </a:lnTo>
                  <a:lnTo>
                    <a:pt x="2758" y="175"/>
                  </a:lnTo>
                  <a:lnTo>
                    <a:pt x="2763" y="197"/>
                  </a:lnTo>
                  <a:lnTo>
                    <a:pt x="2767" y="222"/>
                  </a:lnTo>
                  <a:lnTo>
                    <a:pt x="2769" y="250"/>
                  </a:lnTo>
                  <a:lnTo>
                    <a:pt x="2770" y="281"/>
                  </a:lnTo>
                  <a:lnTo>
                    <a:pt x="2770" y="313"/>
                  </a:lnTo>
                  <a:lnTo>
                    <a:pt x="2770" y="347"/>
                  </a:lnTo>
                  <a:lnTo>
                    <a:pt x="2768" y="380"/>
                  </a:lnTo>
                  <a:lnTo>
                    <a:pt x="2766" y="414"/>
                  </a:lnTo>
                  <a:lnTo>
                    <a:pt x="2763" y="446"/>
                  </a:lnTo>
                  <a:lnTo>
                    <a:pt x="2758" y="476"/>
                  </a:lnTo>
                  <a:lnTo>
                    <a:pt x="2754" y="506"/>
                  </a:lnTo>
                  <a:lnTo>
                    <a:pt x="2750" y="530"/>
                  </a:lnTo>
                  <a:lnTo>
                    <a:pt x="2744" y="552"/>
                  </a:lnTo>
                  <a:lnTo>
                    <a:pt x="2738" y="575"/>
                  </a:lnTo>
                  <a:lnTo>
                    <a:pt x="2729" y="598"/>
                  </a:lnTo>
                  <a:lnTo>
                    <a:pt x="2720" y="623"/>
                  </a:lnTo>
                  <a:lnTo>
                    <a:pt x="2709" y="647"/>
                  </a:lnTo>
                  <a:lnTo>
                    <a:pt x="2698" y="672"/>
                  </a:lnTo>
                  <a:lnTo>
                    <a:pt x="2688" y="695"/>
                  </a:lnTo>
                  <a:lnTo>
                    <a:pt x="2677" y="716"/>
                  </a:lnTo>
                  <a:lnTo>
                    <a:pt x="2668" y="736"/>
                  </a:lnTo>
                  <a:lnTo>
                    <a:pt x="2659" y="753"/>
                  </a:lnTo>
                  <a:lnTo>
                    <a:pt x="2651" y="767"/>
                  </a:lnTo>
                  <a:lnTo>
                    <a:pt x="2646" y="778"/>
                  </a:lnTo>
                  <a:lnTo>
                    <a:pt x="2642" y="784"/>
                  </a:lnTo>
                  <a:lnTo>
                    <a:pt x="2641" y="786"/>
                  </a:lnTo>
                  <a:lnTo>
                    <a:pt x="2627" y="823"/>
                  </a:lnTo>
                  <a:lnTo>
                    <a:pt x="2617" y="860"/>
                  </a:lnTo>
                  <a:lnTo>
                    <a:pt x="2611" y="898"/>
                  </a:lnTo>
                  <a:lnTo>
                    <a:pt x="2513" y="1865"/>
                  </a:lnTo>
                  <a:lnTo>
                    <a:pt x="2508" y="1884"/>
                  </a:lnTo>
                  <a:lnTo>
                    <a:pt x="2499" y="1898"/>
                  </a:lnTo>
                  <a:lnTo>
                    <a:pt x="2486" y="1910"/>
                  </a:lnTo>
                  <a:lnTo>
                    <a:pt x="2471" y="1917"/>
                  </a:lnTo>
                  <a:lnTo>
                    <a:pt x="2452" y="1920"/>
                  </a:lnTo>
                  <a:lnTo>
                    <a:pt x="2280" y="1920"/>
                  </a:lnTo>
                  <a:lnTo>
                    <a:pt x="2263" y="1917"/>
                  </a:lnTo>
                  <a:lnTo>
                    <a:pt x="2247" y="1910"/>
                  </a:lnTo>
                  <a:lnTo>
                    <a:pt x="2234" y="1898"/>
                  </a:lnTo>
                  <a:lnTo>
                    <a:pt x="2225" y="1883"/>
                  </a:lnTo>
                  <a:lnTo>
                    <a:pt x="2221" y="1865"/>
                  </a:lnTo>
                  <a:lnTo>
                    <a:pt x="2122" y="898"/>
                  </a:lnTo>
                  <a:lnTo>
                    <a:pt x="2116" y="860"/>
                  </a:lnTo>
                  <a:lnTo>
                    <a:pt x="2106" y="823"/>
                  </a:lnTo>
                  <a:lnTo>
                    <a:pt x="2092" y="786"/>
                  </a:lnTo>
                  <a:lnTo>
                    <a:pt x="2091" y="784"/>
                  </a:lnTo>
                  <a:lnTo>
                    <a:pt x="2088" y="779"/>
                  </a:lnTo>
                  <a:lnTo>
                    <a:pt x="2083" y="769"/>
                  </a:lnTo>
                  <a:lnTo>
                    <a:pt x="2076" y="756"/>
                  </a:lnTo>
                  <a:lnTo>
                    <a:pt x="2067" y="740"/>
                  </a:lnTo>
                  <a:lnTo>
                    <a:pt x="2059" y="723"/>
                  </a:lnTo>
                  <a:lnTo>
                    <a:pt x="2049" y="702"/>
                  </a:lnTo>
                  <a:lnTo>
                    <a:pt x="2039" y="681"/>
                  </a:lnTo>
                  <a:lnTo>
                    <a:pt x="2029" y="702"/>
                  </a:lnTo>
                  <a:lnTo>
                    <a:pt x="2019" y="723"/>
                  </a:lnTo>
                  <a:lnTo>
                    <a:pt x="2010" y="740"/>
                  </a:lnTo>
                  <a:lnTo>
                    <a:pt x="2002" y="756"/>
                  </a:lnTo>
                  <a:lnTo>
                    <a:pt x="1995" y="769"/>
                  </a:lnTo>
                  <a:lnTo>
                    <a:pt x="1990" y="779"/>
                  </a:lnTo>
                  <a:lnTo>
                    <a:pt x="1986" y="784"/>
                  </a:lnTo>
                  <a:lnTo>
                    <a:pt x="1985" y="786"/>
                  </a:lnTo>
                  <a:lnTo>
                    <a:pt x="1972" y="823"/>
                  </a:lnTo>
                  <a:lnTo>
                    <a:pt x="1961" y="860"/>
                  </a:lnTo>
                  <a:lnTo>
                    <a:pt x="1956" y="898"/>
                  </a:lnTo>
                  <a:lnTo>
                    <a:pt x="1858" y="1865"/>
                  </a:lnTo>
                  <a:lnTo>
                    <a:pt x="1852" y="1884"/>
                  </a:lnTo>
                  <a:lnTo>
                    <a:pt x="1844" y="1898"/>
                  </a:lnTo>
                  <a:lnTo>
                    <a:pt x="1831" y="1910"/>
                  </a:lnTo>
                  <a:lnTo>
                    <a:pt x="1816" y="1917"/>
                  </a:lnTo>
                  <a:lnTo>
                    <a:pt x="1797" y="1920"/>
                  </a:lnTo>
                  <a:lnTo>
                    <a:pt x="1626" y="1920"/>
                  </a:lnTo>
                  <a:lnTo>
                    <a:pt x="1609" y="1917"/>
                  </a:lnTo>
                  <a:lnTo>
                    <a:pt x="1593" y="1910"/>
                  </a:lnTo>
                  <a:lnTo>
                    <a:pt x="1580" y="1898"/>
                  </a:lnTo>
                  <a:lnTo>
                    <a:pt x="1571" y="1883"/>
                  </a:lnTo>
                  <a:lnTo>
                    <a:pt x="1566" y="1865"/>
                  </a:lnTo>
                  <a:lnTo>
                    <a:pt x="1468" y="898"/>
                  </a:lnTo>
                  <a:lnTo>
                    <a:pt x="1462" y="860"/>
                  </a:lnTo>
                  <a:lnTo>
                    <a:pt x="1452" y="823"/>
                  </a:lnTo>
                  <a:lnTo>
                    <a:pt x="1439" y="786"/>
                  </a:lnTo>
                  <a:lnTo>
                    <a:pt x="1438" y="784"/>
                  </a:lnTo>
                  <a:lnTo>
                    <a:pt x="1435" y="779"/>
                  </a:lnTo>
                  <a:lnTo>
                    <a:pt x="1429" y="769"/>
                  </a:lnTo>
                  <a:lnTo>
                    <a:pt x="1422" y="756"/>
                  </a:lnTo>
                  <a:lnTo>
                    <a:pt x="1414" y="740"/>
                  </a:lnTo>
                  <a:lnTo>
                    <a:pt x="1405" y="723"/>
                  </a:lnTo>
                  <a:lnTo>
                    <a:pt x="1395" y="702"/>
                  </a:lnTo>
                  <a:lnTo>
                    <a:pt x="1385" y="681"/>
                  </a:lnTo>
                  <a:lnTo>
                    <a:pt x="1375" y="702"/>
                  </a:lnTo>
                  <a:lnTo>
                    <a:pt x="1366" y="723"/>
                  </a:lnTo>
                  <a:lnTo>
                    <a:pt x="1356" y="740"/>
                  </a:lnTo>
                  <a:lnTo>
                    <a:pt x="1348" y="756"/>
                  </a:lnTo>
                  <a:lnTo>
                    <a:pt x="1341" y="769"/>
                  </a:lnTo>
                  <a:lnTo>
                    <a:pt x="1336" y="779"/>
                  </a:lnTo>
                  <a:lnTo>
                    <a:pt x="1333" y="784"/>
                  </a:lnTo>
                  <a:lnTo>
                    <a:pt x="1331" y="786"/>
                  </a:lnTo>
                  <a:lnTo>
                    <a:pt x="1318" y="823"/>
                  </a:lnTo>
                  <a:lnTo>
                    <a:pt x="1308" y="860"/>
                  </a:lnTo>
                  <a:lnTo>
                    <a:pt x="1303" y="898"/>
                  </a:lnTo>
                  <a:lnTo>
                    <a:pt x="1203" y="1865"/>
                  </a:lnTo>
                  <a:lnTo>
                    <a:pt x="1199" y="1884"/>
                  </a:lnTo>
                  <a:lnTo>
                    <a:pt x="1189" y="1898"/>
                  </a:lnTo>
                  <a:lnTo>
                    <a:pt x="1178" y="1910"/>
                  </a:lnTo>
                  <a:lnTo>
                    <a:pt x="1161" y="1917"/>
                  </a:lnTo>
                  <a:lnTo>
                    <a:pt x="1143" y="1920"/>
                  </a:lnTo>
                  <a:lnTo>
                    <a:pt x="972" y="1920"/>
                  </a:lnTo>
                  <a:lnTo>
                    <a:pt x="954" y="1917"/>
                  </a:lnTo>
                  <a:lnTo>
                    <a:pt x="939" y="1910"/>
                  </a:lnTo>
                  <a:lnTo>
                    <a:pt x="926" y="1898"/>
                  </a:lnTo>
                  <a:lnTo>
                    <a:pt x="916" y="1883"/>
                  </a:lnTo>
                  <a:lnTo>
                    <a:pt x="912" y="1865"/>
                  </a:lnTo>
                  <a:lnTo>
                    <a:pt x="814" y="898"/>
                  </a:lnTo>
                  <a:lnTo>
                    <a:pt x="809" y="860"/>
                  </a:lnTo>
                  <a:lnTo>
                    <a:pt x="799" y="823"/>
                  </a:lnTo>
                  <a:lnTo>
                    <a:pt x="785" y="786"/>
                  </a:lnTo>
                  <a:lnTo>
                    <a:pt x="784" y="784"/>
                  </a:lnTo>
                  <a:lnTo>
                    <a:pt x="781" y="779"/>
                  </a:lnTo>
                  <a:lnTo>
                    <a:pt x="775" y="769"/>
                  </a:lnTo>
                  <a:lnTo>
                    <a:pt x="769" y="756"/>
                  </a:lnTo>
                  <a:lnTo>
                    <a:pt x="760" y="740"/>
                  </a:lnTo>
                  <a:lnTo>
                    <a:pt x="751" y="723"/>
                  </a:lnTo>
                  <a:lnTo>
                    <a:pt x="742" y="702"/>
                  </a:lnTo>
                  <a:lnTo>
                    <a:pt x="732" y="681"/>
                  </a:lnTo>
                  <a:lnTo>
                    <a:pt x="721" y="702"/>
                  </a:lnTo>
                  <a:lnTo>
                    <a:pt x="711" y="723"/>
                  </a:lnTo>
                  <a:lnTo>
                    <a:pt x="703" y="740"/>
                  </a:lnTo>
                  <a:lnTo>
                    <a:pt x="694" y="756"/>
                  </a:lnTo>
                  <a:lnTo>
                    <a:pt x="688" y="769"/>
                  </a:lnTo>
                  <a:lnTo>
                    <a:pt x="682" y="779"/>
                  </a:lnTo>
                  <a:lnTo>
                    <a:pt x="679" y="784"/>
                  </a:lnTo>
                  <a:lnTo>
                    <a:pt x="678" y="786"/>
                  </a:lnTo>
                  <a:lnTo>
                    <a:pt x="664" y="823"/>
                  </a:lnTo>
                  <a:lnTo>
                    <a:pt x="654" y="860"/>
                  </a:lnTo>
                  <a:lnTo>
                    <a:pt x="649" y="898"/>
                  </a:lnTo>
                  <a:lnTo>
                    <a:pt x="550" y="1865"/>
                  </a:lnTo>
                  <a:lnTo>
                    <a:pt x="545" y="1884"/>
                  </a:lnTo>
                  <a:lnTo>
                    <a:pt x="536" y="1898"/>
                  </a:lnTo>
                  <a:lnTo>
                    <a:pt x="523" y="1910"/>
                  </a:lnTo>
                  <a:lnTo>
                    <a:pt x="507" y="1917"/>
                  </a:lnTo>
                  <a:lnTo>
                    <a:pt x="490" y="1920"/>
                  </a:lnTo>
                  <a:lnTo>
                    <a:pt x="318" y="1920"/>
                  </a:lnTo>
                  <a:lnTo>
                    <a:pt x="301" y="1917"/>
                  </a:lnTo>
                  <a:lnTo>
                    <a:pt x="284" y="1910"/>
                  </a:lnTo>
                  <a:lnTo>
                    <a:pt x="271" y="1898"/>
                  </a:lnTo>
                  <a:lnTo>
                    <a:pt x="263" y="1883"/>
                  </a:lnTo>
                  <a:lnTo>
                    <a:pt x="258" y="1865"/>
                  </a:lnTo>
                  <a:lnTo>
                    <a:pt x="161" y="898"/>
                  </a:lnTo>
                  <a:lnTo>
                    <a:pt x="155" y="860"/>
                  </a:lnTo>
                  <a:lnTo>
                    <a:pt x="145" y="823"/>
                  </a:lnTo>
                  <a:lnTo>
                    <a:pt x="132" y="786"/>
                  </a:lnTo>
                  <a:lnTo>
                    <a:pt x="131" y="784"/>
                  </a:lnTo>
                  <a:lnTo>
                    <a:pt x="126" y="778"/>
                  </a:lnTo>
                  <a:lnTo>
                    <a:pt x="121" y="767"/>
                  </a:lnTo>
                  <a:lnTo>
                    <a:pt x="113" y="753"/>
                  </a:lnTo>
                  <a:lnTo>
                    <a:pt x="105" y="736"/>
                  </a:lnTo>
                  <a:lnTo>
                    <a:pt x="95" y="716"/>
                  </a:lnTo>
                  <a:lnTo>
                    <a:pt x="84" y="695"/>
                  </a:lnTo>
                  <a:lnTo>
                    <a:pt x="73" y="672"/>
                  </a:lnTo>
                  <a:lnTo>
                    <a:pt x="63" y="647"/>
                  </a:lnTo>
                  <a:lnTo>
                    <a:pt x="53" y="623"/>
                  </a:lnTo>
                  <a:lnTo>
                    <a:pt x="43" y="598"/>
                  </a:lnTo>
                  <a:lnTo>
                    <a:pt x="35" y="575"/>
                  </a:lnTo>
                  <a:lnTo>
                    <a:pt x="28" y="552"/>
                  </a:lnTo>
                  <a:lnTo>
                    <a:pt x="23" y="530"/>
                  </a:lnTo>
                  <a:lnTo>
                    <a:pt x="17" y="506"/>
                  </a:lnTo>
                  <a:lnTo>
                    <a:pt x="13" y="476"/>
                  </a:lnTo>
                  <a:lnTo>
                    <a:pt x="10" y="446"/>
                  </a:lnTo>
                  <a:lnTo>
                    <a:pt x="6" y="414"/>
                  </a:lnTo>
                  <a:lnTo>
                    <a:pt x="3" y="380"/>
                  </a:lnTo>
                  <a:lnTo>
                    <a:pt x="1" y="347"/>
                  </a:lnTo>
                  <a:lnTo>
                    <a:pt x="0" y="313"/>
                  </a:lnTo>
                  <a:lnTo>
                    <a:pt x="0" y="281"/>
                  </a:lnTo>
                  <a:lnTo>
                    <a:pt x="1" y="250"/>
                  </a:lnTo>
                  <a:lnTo>
                    <a:pt x="4" y="222"/>
                  </a:lnTo>
                  <a:lnTo>
                    <a:pt x="7" y="197"/>
                  </a:lnTo>
                  <a:lnTo>
                    <a:pt x="13" y="175"/>
                  </a:lnTo>
                  <a:lnTo>
                    <a:pt x="19" y="158"/>
                  </a:lnTo>
                  <a:lnTo>
                    <a:pt x="28" y="146"/>
                  </a:lnTo>
                  <a:lnTo>
                    <a:pt x="40" y="133"/>
                  </a:lnTo>
                  <a:lnTo>
                    <a:pt x="52" y="123"/>
                  </a:lnTo>
                  <a:lnTo>
                    <a:pt x="64" y="112"/>
                  </a:lnTo>
                  <a:lnTo>
                    <a:pt x="78" y="102"/>
                  </a:lnTo>
                  <a:lnTo>
                    <a:pt x="103" y="84"/>
                  </a:lnTo>
                  <a:lnTo>
                    <a:pt x="129" y="68"/>
                  </a:lnTo>
                  <a:lnTo>
                    <a:pt x="153" y="53"/>
                  </a:lnTo>
                  <a:lnTo>
                    <a:pt x="177" y="40"/>
                  </a:lnTo>
                  <a:lnTo>
                    <a:pt x="200" y="28"/>
                  </a:lnTo>
                  <a:lnTo>
                    <a:pt x="221" y="18"/>
                  </a:lnTo>
                  <a:lnTo>
                    <a:pt x="237" y="11"/>
                  </a:lnTo>
                  <a:lnTo>
                    <a:pt x="250" y="6"/>
                  </a:lnTo>
                  <a:lnTo>
                    <a:pt x="258" y="1"/>
                  </a:lnTo>
                  <a:lnTo>
                    <a:pt x="261" y="0"/>
                  </a:lnTo>
                  <a:lnTo>
                    <a:pt x="337" y="243"/>
                  </a:lnTo>
                  <a:lnTo>
                    <a:pt x="383" y="116"/>
                  </a:lnTo>
                  <a:lnTo>
                    <a:pt x="369" y="93"/>
                  </a:lnTo>
                  <a:lnTo>
                    <a:pt x="358" y="74"/>
                  </a:lnTo>
                  <a:lnTo>
                    <a:pt x="352" y="57"/>
                  </a:lnTo>
                  <a:lnTo>
                    <a:pt x="350" y="43"/>
                  </a:lnTo>
                  <a:lnTo>
                    <a:pt x="350" y="33"/>
                  </a:lnTo>
                  <a:lnTo>
                    <a:pt x="354" y="23"/>
                  </a:lnTo>
                  <a:lnTo>
                    <a:pt x="359" y="15"/>
                  </a:lnTo>
                  <a:lnTo>
                    <a:pt x="365" y="10"/>
                  </a:lnTo>
                  <a:lnTo>
                    <a:pt x="373" y="7"/>
                  </a:lnTo>
                  <a:lnTo>
                    <a:pt x="381" y="3"/>
                  </a:lnTo>
                  <a:lnTo>
                    <a:pt x="388" y="1"/>
                  </a:lnTo>
                  <a:lnTo>
                    <a:pt x="396" y="1"/>
                  </a:lnTo>
                  <a:lnTo>
                    <a:pt x="401" y="0"/>
                  </a:lnTo>
                  <a:lnTo>
                    <a:pt x="404" y="0"/>
                  </a:lnTo>
                  <a:lnTo>
                    <a:pt x="40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0" name="Freeform 265"/>
            <p:cNvSpPr/>
            <p:nvPr/>
          </p:nvSpPr>
          <p:spPr bwMode="auto">
            <a:xfrm>
              <a:off x="2395" y="258"/>
              <a:ext cx="64" cy="83"/>
            </a:xfrm>
            <a:custGeom>
              <a:avLst/>
              <a:gdLst>
                <a:gd name="T0" fmla="*/ 205 w 385"/>
                <a:gd name="T1" fmla="*/ 1 h 494"/>
                <a:gd name="T2" fmla="*/ 228 w 385"/>
                <a:gd name="T3" fmla="*/ 3 h 494"/>
                <a:gd name="T4" fmla="*/ 257 w 385"/>
                <a:gd name="T5" fmla="*/ 10 h 494"/>
                <a:gd name="T6" fmla="*/ 290 w 385"/>
                <a:gd name="T7" fmla="*/ 24 h 494"/>
                <a:gd name="T8" fmla="*/ 323 w 385"/>
                <a:gd name="T9" fmla="*/ 47 h 494"/>
                <a:gd name="T10" fmla="*/ 352 w 385"/>
                <a:gd name="T11" fmla="*/ 81 h 494"/>
                <a:gd name="T12" fmla="*/ 373 w 385"/>
                <a:gd name="T13" fmla="*/ 131 h 494"/>
                <a:gd name="T14" fmla="*/ 383 w 385"/>
                <a:gd name="T15" fmla="*/ 196 h 494"/>
                <a:gd name="T16" fmla="*/ 383 w 385"/>
                <a:gd name="T17" fmla="*/ 204 h 494"/>
                <a:gd name="T18" fmla="*/ 385 w 385"/>
                <a:gd name="T19" fmla="*/ 227 h 494"/>
                <a:gd name="T20" fmla="*/ 383 w 385"/>
                <a:gd name="T21" fmla="*/ 259 h 494"/>
                <a:gd name="T22" fmla="*/ 380 w 385"/>
                <a:gd name="T23" fmla="*/ 300 h 494"/>
                <a:gd name="T24" fmla="*/ 372 w 385"/>
                <a:gd name="T25" fmla="*/ 344 h 494"/>
                <a:gd name="T26" fmla="*/ 355 w 385"/>
                <a:gd name="T27" fmla="*/ 388 h 494"/>
                <a:gd name="T28" fmla="*/ 332 w 385"/>
                <a:gd name="T29" fmla="*/ 429 h 494"/>
                <a:gd name="T30" fmla="*/ 298 w 385"/>
                <a:gd name="T31" fmla="*/ 462 h 494"/>
                <a:gd name="T32" fmla="*/ 253 w 385"/>
                <a:gd name="T33" fmla="*/ 485 h 494"/>
                <a:gd name="T34" fmla="*/ 193 w 385"/>
                <a:gd name="T35" fmla="*/ 494 h 494"/>
                <a:gd name="T36" fmla="*/ 160 w 385"/>
                <a:gd name="T37" fmla="*/ 492 h 494"/>
                <a:gd name="T38" fmla="*/ 107 w 385"/>
                <a:gd name="T39" fmla="*/ 475 h 494"/>
                <a:gd name="T40" fmla="*/ 68 w 385"/>
                <a:gd name="T41" fmla="*/ 446 h 494"/>
                <a:gd name="T42" fmla="*/ 39 w 385"/>
                <a:gd name="T43" fmla="*/ 409 h 494"/>
                <a:gd name="T44" fmla="*/ 19 w 385"/>
                <a:gd name="T45" fmla="*/ 366 h 494"/>
                <a:gd name="T46" fmla="*/ 7 w 385"/>
                <a:gd name="T47" fmla="*/ 322 h 494"/>
                <a:gd name="T48" fmla="*/ 2 w 385"/>
                <a:gd name="T49" fmla="*/ 279 h 494"/>
                <a:gd name="T50" fmla="*/ 0 w 385"/>
                <a:gd name="T51" fmla="*/ 242 h 494"/>
                <a:gd name="T52" fmla="*/ 0 w 385"/>
                <a:gd name="T53" fmla="*/ 214 h 494"/>
                <a:gd name="T54" fmla="*/ 1 w 385"/>
                <a:gd name="T55" fmla="*/ 198 h 494"/>
                <a:gd name="T56" fmla="*/ 5 w 385"/>
                <a:gd name="T57" fmla="*/ 161 h 494"/>
                <a:gd name="T58" fmla="*/ 21 w 385"/>
                <a:gd name="T59" fmla="*/ 105 h 494"/>
                <a:gd name="T60" fmla="*/ 46 w 385"/>
                <a:gd name="T61" fmla="*/ 63 h 494"/>
                <a:gd name="T62" fmla="*/ 77 w 385"/>
                <a:gd name="T63" fmla="*/ 35 h 494"/>
                <a:gd name="T64" fmla="*/ 111 w 385"/>
                <a:gd name="T65" fmla="*/ 16 h 494"/>
                <a:gd name="T66" fmla="*/ 142 w 385"/>
                <a:gd name="T67" fmla="*/ 6 h 494"/>
                <a:gd name="T68" fmla="*/ 169 w 385"/>
                <a:gd name="T69" fmla="*/ 1 h 494"/>
                <a:gd name="T70" fmla="*/ 188 w 385"/>
                <a:gd name="T71" fmla="*/ 0 h 494"/>
                <a:gd name="T72" fmla="*/ 196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96" y="0"/>
                  </a:moveTo>
                  <a:lnTo>
                    <a:pt x="205" y="1"/>
                  </a:lnTo>
                  <a:lnTo>
                    <a:pt x="215" y="1"/>
                  </a:lnTo>
                  <a:lnTo>
                    <a:pt x="228" y="3"/>
                  </a:lnTo>
                  <a:lnTo>
                    <a:pt x="242" y="6"/>
                  </a:lnTo>
                  <a:lnTo>
                    <a:pt x="257" y="10"/>
                  </a:lnTo>
                  <a:lnTo>
                    <a:pt x="274" y="15"/>
                  </a:lnTo>
                  <a:lnTo>
                    <a:pt x="290" y="24"/>
                  </a:lnTo>
                  <a:lnTo>
                    <a:pt x="307" y="34"/>
                  </a:lnTo>
                  <a:lnTo>
                    <a:pt x="323" y="47"/>
                  </a:lnTo>
                  <a:lnTo>
                    <a:pt x="338" y="63"/>
                  </a:lnTo>
                  <a:lnTo>
                    <a:pt x="352" y="81"/>
                  </a:lnTo>
                  <a:lnTo>
                    <a:pt x="364" y="104"/>
                  </a:lnTo>
                  <a:lnTo>
                    <a:pt x="373" y="131"/>
                  </a:lnTo>
                  <a:lnTo>
                    <a:pt x="379" y="161"/>
                  </a:lnTo>
                  <a:lnTo>
                    <a:pt x="383" y="196"/>
                  </a:lnTo>
                  <a:lnTo>
                    <a:pt x="383" y="198"/>
                  </a:lnTo>
                  <a:lnTo>
                    <a:pt x="383" y="204"/>
                  </a:lnTo>
                  <a:lnTo>
                    <a:pt x="385" y="214"/>
                  </a:lnTo>
                  <a:lnTo>
                    <a:pt x="385" y="227"/>
                  </a:lnTo>
                  <a:lnTo>
                    <a:pt x="385" y="242"/>
                  </a:lnTo>
                  <a:lnTo>
                    <a:pt x="383" y="259"/>
                  </a:lnTo>
                  <a:lnTo>
                    <a:pt x="382" y="279"/>
                  </a:lnTo>
                  <a:lnTo>
                    <a:pt x="380" y="300"/>
                  </a:lnTo>
                  <a:lnTo>
                    <a:pt x="376" y="322"/>
                  </a:lnTo>
                  <a:lnTo>
                    <a:pt x="372" y="344"/>
                  </a:lnTo>
                  <a:lnTo>
                    <a:pt x="364" y="366"/>
                  </a:lnTo>
                  <a:lnTo>
                    <a:pt x="355" y="388"/>
                  </a:lnTo>
                  <a:lnTo>
                    <a:pt x="346" y="409"/>
                  </a:lnTo>
                  <a:lnTo>
                    <a:pt x="332" y="429"/>
                  </a:lnTo>
                  <a:lnTo>
                    <a:pt x="316" y="446"/>
                  </a:lnTo>
                  <a:lnTo>
                    <a:pt x="298" y="462"/>
                  </a:lnTo>
                  <a:lnTo>
                    <a:pt x="278" y="475"/>
                  </a:lnTo>
                  <a:lnTo>
                    <a:pt x="253" y="485"/>
                  </a:lnTo>
                  <a:lnTo>
                    <a:pt x="225" y="492"/>
                  </a:lnTo>
                  <a:lnTo>
                    <a:pt x="193" y="494"/>
                  </a:lnTo>
                  <a:lnTo>
                    <a:pt x="191" y="494"/>
                  </a:lnTo>
                  <a:lnTo>
                    <a:pt x="160" y="492"/>
                  </a:lnTo>
                  <a:lnTo>
                    <a:pt x="132" y="485"/>
                  </a:lnTo>
                  <a:lnTo>
                    <a:pt x="107" y="475"/>
                  </a:lnTo>
                  <a:lnTo>
                    <a:pt x="86" y="462"/>
                  </a:lnTo>
                  <a:lnTo>
                    <a:pt x="68" y="446"/>
                  </a:lnTo>
                  <a:lnTo>
                    <a:pt x="52" y="429"/>
                  </a:lnTo>
                  <a:lnTo>
                    <a:pt x="39" y="409"/>
                  </a:lnTo>
                  <a:lnTo>
                    <a:pt x="28" y="388"/>
                  </a:lnTo>
                  <a:lnTo>
                    <a:pt x="19" y="366"/>
                  </a:lnTo>
                  <a:lnTo>
                    <a:pt x="13" y="344"/>
                  </a:lnTo>
                  <a:lnTo>
                    <a:pt x="7" y="322"/>
                  </a:lnTo>
                  <a:lnTo>
                    <a:pt x="4" y="300"/>
                  </a:lnTo>
                  <a:lnTo>
                    <a:pt x="2" y="279"/>
                  </a:lnTo>
                  <a:lnTo>
                    <a:pt x="0" y="259"/>
                  </a:lnTo>
                  <a:lnTo>
                    <a:pt x="0" y="242"/>
                  </a:lnTo>
                  <a:lnTo>
                    <a:pt x="0" y="227"/>
                  </a:lnTo>
                  <a:lnTo>
                    <a:pt x="0" y="214"/>
                  </a:lnTo>
                  <a:lnTo>
                    <a:pt x="1" y="204"/>
                  </a:lnTo>
                  <a:lnTo>
                    <a:pt x="1" y="198"/>
                  </a:lnTo>
                  <a:lnTo>
                    <a:pt x="1" y="196"/>
                  </a:lnTo>
                  <a:lnTo>
                    <a:pt x="5" y="161"/>
                  </a:lnTo>
                  <a:lnTo>
                    <a:pt x="11" y="131"/>
                  </a:lnTo>
                  <a:lnTo>
                    <a:pt x="21" y="105"/>
                  </a:lnTo>
                  <a:lnTo>
                    <a:pt x="32" y="82"/>
                  </a:lnTo>
                  <a:lnTo>
                    <a:pt x="46" y="63"/>
                  </a:lnTo>
                  <a:lnTo>
                    <a:pt x="61" y="48"/>
                  </a:lnTo>
                  <a:lnTo>
                    <a:pt x="77" y="35"/>
                  </a:lnTo>
                  <a:lnTo>
                    <a:pt x="94" y="24"/>
                  </a:lnTo>
                  <a:lnTo>
                    <a:pt x="111" y="16"/>
                  </a:lnTo>
                  <a:lnTo>
                    <a:pt x="127" y="10"/>
                  </a:lnTo>
                  <a:lnTo>
                    <a:pt x="142" y="6"/>
                  </a:lnTo>
                  <a:lnTo>
                    <a:pt x="156" y="3"/>
                  </a:lnTo>
                  <a:lnTo>
                    <a:pt x="169" y="1"/>
                  </a:lnTo>
                  <a:lnTo>
                    <a:pt x="179" y="1"/>
                  </a:lnTo>
                  <a:lnTo>
                    <a:pt x="188" y="0"/>
                  </a:lnTo>
                  <a:lnTo>
                    <a:pt x="192" y="0"/>
                  </a:lnTo>
                  <a:lnTo>
                    <a:pt x="196"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1" name="Freeform 266"/>
            <p:cNvSpPr/>
            <p:nvPr/>
          </p:nvSpPr>
          <p:spPr bwMode="auto">
            <a:xfrm>
              <a:off x="2504" y="258"/>
              <a:ext cx="64" cy="83"/>
            </a:xfrm>
            <a:custGeom>
              <a:avLst/>
              <a:gdLst>
                <a:gd name="T0" fmla="*/ 205 w 385"/>
                <a:gd name="T1" fmla="*/ 1 h 494"/>
                <a:gd name="T2" fmla="*/ 228 w 385"/>
                <a:gd name="T3" fmla="*/ 3 h 494"/>
                <a:gd name="T4" fmla="*/ 258 w 385"/>
                <a:gd name="T5" fmla="*/ 10 h 494"/>
                <a:gd name="T6" fmla="*/ 291 w 385"/>
                <a:gd name="T7" fmla="*/ 24 h 494"/>
                <a:gd name="T8" fmla="*/ 323 w 385"/>
                <a:gd name="T9" fmla="*/ 47 h 494"/>
                <a:gd name="T10" fmla="*/ 352 w 385"/>
                <a:gd name="T11" fmla="*/ 81 h 494"/>
                <a:gd name="T12" fmla="*/ 374 w 385"/>
                <a:gd name="T13" fmla="*/ 131 h 494"/>
                <a:gd name="T14" fmla="*/ 384 w 385"/>
                <a:gd name="T15" fmla="*/ 196 h 494"/>
                <a:gd name="T16" fmla="*/ 384 w 385"/>
                <a:gd name="T17" fmla="*/ 204 h 494"/>
                <a:gd name="T18" fmla="*/ 385 w 385"/>
                <a:gd name="T19" fmla="*/ 227 h 494"/>
                <a:gd name="T20" fmla="*/ 385 w 385"/>
                <a:gd name="T21" fmla="*/ 259 h 494"/>
                <a:gd name="T22" fmla="*/ 380 w 385"/>
                <a:gd name="T23" fmla="*/ 300 h 494"/>
                <a:gd name="T24" fmla="*/ 372 w 385"/>
                <a:gd name="T25" fmla="*/ 344 h 494"/>
                <a:gd name="T26" fmla="*/ 357 w 385"/>
                <a:gd name="T27" fmla="*/ 388 h 494"/>
                <a:gd name="T28" fmla="*/ 333 w 385"/>
                <a:gd name="T29" fmla="*/ 429 h 494"/>
                <a:gd name="T30" fmla="*/ 298 w 385"/>
                <a:gd name="T31" fmla="*/ 462 h 494"/>
                <a:gd name="T32" fmla="*/ 253 w 385"/>
                <a:gd name="T33" fmla="*/ 485 h 494"/>
                <a:gd name="T34" fmla="*/ 193 w 385"/>
                <a:gd name="T35" fmla="*/ 494 h 494"/>
                <a:gd name="T36" fmla="*/ 160 w 385"/>
                <a:gd name="T37" fmla="*/ 492 h 494"/>
                <a:gd name="T38" fmla="*/ 108 w 385"/>
                <a:gd name="T39" fmla="*/ 475 h 494"/>
                <a:gd name="T40" fmla="*/ 68 w 385"/>
                <a:gd name="T41" fmla="*/ 446 h 494"/>
                <a:gd name="T42" fmla="*/ 40 w 385"/>
                <a:gd name="T43" fmla="*/ 409 h 494"/>
                <a:gd name="T44" fmla="*/ 20 w 385"/>
                <a:gd name="T45" fmla="*/ 366 h 494"/>
                <a:gd name="T46" fmla="*/ 8 w 385"/>
                <a:gd name="T47" fmla="*/ 322 h 494"/>
                <a:gd name="T48" fmla="*/ 2 w 385"/>
                <a:gd name="T49" fmla="*/ 279 h 494"/>
                <a:gd name="T50" fmla="*/ 0 w 385"/>
                <a:gd name="T51" fmla="*/ 242 h 494"/>
                <a:gd name="T52" fmla="*/ 0 w 385"/>
                <a:gd name="T53" fmla="*/ 214 h 494"/>
                <a:gd name="T54" fmla="*/ 1 w 385"/>
                <a:gd name="T55" fmla="*/ 198 h 494"/>
                <a:gd name="T56" fmla="*/ 5 w 385"/>
                <a:gd name="T57" fmla="*/ 161 h 494"/>
                <a:gd name="T58" fmla="*/ 20 w 385"/>
                <a:gd name="T59" fmla="*/ 105 h 494"/>
                <a:gd name="T60" fmla="*/ 46 w 385"/>
                <a:gd name="T61" fmla="*/ 63 h 494"/>
                <a:gd name="T62" fmla="*/ 78 w 385"/>
                <a:gd name="T63" fmla="*/ 35 h 494"/>
                <a:gd name="T64" fmla="*/ 111 w 385"/>
                <a:gd name="T65" fmla="*/ 16 h 494"/>
                <a:gd name="T66" fmla="*/ 143 w 385"/>
                <a:gd name="T67" fmla="*/ 6 h 494"/>
                <a:gd name="T68" fmla="*/ 170 w 385"/>
                <a:gd name="T69" fmla="*/ 1 h 494"/>
                <a:gd name="T70" fmla="*/ 188 w 385"/>
                <a:gd name="T71" fmla="*/ 0 h 494"/>
                <a:gd name="T72" fmla="*/ 198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98" y="0"/>
                  </a:moveTo>
                  <a:lnTo>
                    <a:pt x="205" y="1"/>
                  </a:lnTo>
                  <a:lnTo>
                    <a:pt x="216" y="1"/>
                  </a:lnTo>
                  <a:lnTo>
                    <a:pt x="228" y="3"/>
                  </a:lnTo>
                  <a:lnTo>
                    <a:pt x="242" y="6"/>
                  </a:lnTo>
                  <a:lnTo>
                    <a:pt x="258" y="10"/>
                  </a:lnTo>
                  <a:lnTo>
                    <a:pt x="274" y="15"/>
                  </a:lnTo>
                  <a:lnTo>
                    <a:pt x="291" y="24"/>
                  </a:lnTo>
                  <a:lnTo>
                    <a:pt x="308" y="34"/>
                  </a:lnTo>
                  <a:lnTo>
                    <a:pt x="323" y="47"/>
                  </a:lnTo>
                  <a:lnTo>
                    <a:pt x="338" y="63"/>
                  </a:lnTo>
                  <a:lnTo>
                    <a:pt x="352" y="81"/>
                  </a:lnTo>
                  <a:lnTo>
                    <a:pt x="364" y="104"/>
                  </a:lnTo>
                  <a:lnTo>
                    <a:pt x="374" y="131"/>
                  </a:lnTo>
                  <a:lnTo>
                    <a:pt x="380" y="161"/>
                  </a:lnTo>
                  <a:lnTo>
                    <a:pt x="384" y="196"/>
                  </a:lnTo>
                  <a:lnTo>
                    <a:pt x="384" y="198"/>
                  </a:lnTo>
                  <a:lnTo>
                    <a:pt x="384" y="204"/>
                  </a:lnTo>
                  <a:lnTo>
                    <a:pt x="385" y="214"/>
                  </a:lnTo>
                  <a:lnTo>
                    <a:pt x="385" y="227"/>
                  </a:lnTo>
                  <a:lnTo>
                    <a:pt x="385" y="242"/>
                  </a:lnTo>
                  <a:lnTo>
                    <a:pt x="385" y="259"/>
                  </a:lnTo>
                  <a:lnTo>
                    <a:pt x="383" y="279"/>
                  </a:lnTo>
                  <a:lnTo>
                    <a:pt x="380" y="300"/>
                  </a:lnTo>
                  <a:lnTo>
                    <a:pt x="377" y="322"/>
                  </a:lnTo>
                  <a:lnTo>
                    <a:pt x="372" y="344"/>
                  </a:lnTo>
                  <a:lnTo>
                    <a:pt x="365" y="366"/>
                  </a:lnTo>
                  <a:lnTo>
                    <a:pt x="357" y="388"/>
                  </a:lnTo>
                  <a:lnTo>
                    <a:pt x="346" y="409"/>
                  </a:lnTo>
                  <a:lnTo>
                    <a:pt x="333" y="429"/>
                  </a:lnTo>
                  <a:lnTo>
                    <a:pt x="317" y="446"/>
                  </a:lnTo>
                  <a:lnTo>
                    <a:pt x="298" y="462"/>
                  </a:lnTo>
                  <a:lnTo>
                    <a:pt x="278" y="475"/>
                  </a:lnTo>
                  <a:lnTo>
                    <a:pt x="253" y="485"/>
                  </a:lnTo>
                  <a:lnTo>
                    <a:pt x="226" y="492"/>
                  </a:lnTo>
                  <a:lnTo>
                    <a:pt x="193" y="494"/>
                  </a:lnTo>
                  <a:lnTo>
                    <a:pt x="191" y="494"/>
                  </a:lnTo>
                  <a:lnTo>
                    <a:pt x="160" y="492"/>
                  </a:lnTo>
                  <a:lnTo>
                    <a:pt x="132" y="485"/>
                  </a:lnTo>
                  <a:lnTo>
                    <a:pt x="108" y="475"/>
                  </a:lnTo>
                  <a:lnTo>
                    <a:pt x="86" y="462"/>
                  </a:lnTo>
                  <a:lnTo>
                    <a:pt x="68" y="446"/>
                  </a:lnTo>
                  <a:lnTo>
                    <a:pt x="53" y="429"/>
                  </a:lnTo>
                  <a:lnTo>
                    <a:pt x="40" y="409"/>
                  </a:lnTo>
                  <a:lnTo>
                    <a:pt x="29" y="388"/>
                  </a:lnTo>
                  <a:lnTo>
                    <a:pt x="20" y="366"/>
                  </a:lnTo>
                  <a:lnTo>
                    <a:pt x="13" y="344"/>
                  </a:lnTo>
                  <a:lnTo>
                    <a:pt x="8" y="322"/>
                  </a:lnTo>
                  <a:lnTo>
                    <a:pt x="4" y="300"/>
                  </a:lnTo>
                  <a:lnTo>
                    <a:pt x="2" y="279"/>
                  </a:lnTo>
                  <a:lnTo>
                    <a:pt x="1" y="259"/>
                  </a:lnTo>
                  <a:lnTo>
                    <a:pt x="0" y="242"/>
                  </a:lnTo>
                  <a:lnTo>
                    <a:pt x="0" y="227"/>
                  </a:lnTo>
                  <a:lnTo>
                    <a:pt x="0" y="214"/>
                  </a:lnTo>
                  <a:lnTo>
                    <a:pt x="1" y="204"/>
                  </a:lnTo>
                  <a:lnTo>
                    <a:pt x="1" y="198"/>
                  </a:lnTo>
                  <a:lnTo>
                    <a:pt x="1" y="196"/>
                  </a:lnTo>
                  <a:lnTo>
                    <a:pt x="5" y="161"/>
                  </a:lnTo>
                  <a:lnTo>
                    <a:pt x="12" y="131"/>
                  </a:lnTo>
                  <a:lnTo>
                    <a:pt x="20" y="105"/>
                  </a:lnTo>
                  <a:lnTo>
                    <a:pt x="32" y="82"/>
                  </a:lnTo>
                  <a:lnTo>
                    <a:pt x="46" y="63"/>
                  </a:lnTo>
                  <a:lnTo>
                    <a:pt x="61" y="48"/>
                  </a:lnTo>
                  <a:lnTo>
                    <a:pt x="78" y="35"/>
                  </a:lnTo>
                  <a:lnTo>
                    <a:pt x="94" y="24"/>
                  </a:lnTo>
                  <a:lnTo>
                    <a:pt x="111" y="16"/>
                  </a:lnTo>
                  <a:lnTo>
                    <a:pt x="127" y="10"/>
                  </a:lnTo>
                  <a:lnTo>
                    <a:pt x="143" y="6"/>
                  </a:lnTo>
                  <a:lnTo>
                    <a:pt x="157" y="3"/>
                  </a:lnTo>
                  <a:lnTo>
                    <a:pt x="170" y="1"/>
                  </a:lnTo>
                  <a:lnTo>
                    <a:pt x="179" y="1"/>
                  </a:lnTo>
                  <a:lnTo>
                    <a:pt x="188" y="0"/>
                  </a:lnTo>
                  <a:lnTo>
                    <a:pt x="192" y="0"/>
                  </a:lnTo>
                  <a:lnTo>
                    <a:pt x="19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2" name="Freeform 267"/>
            <p:cNvSpPr/>
            <p:nvPr/>
          </p:nvSpPr>
          <p:spPr bwMode="auto">
            <a:xfrm>
              <a:off x="2613" y="258"/>
              <a:ext cx="64" cy="83"/>
            </a:xfrm>
            <a:custGeom>
              <a:avLst/>
              <a:gdLst>
                <a:gd name="T0" fmla="*/ 204 w 385"/>
                <a:gd name="T1" fmla="*/ 1 h 494"/>
                <a:gd name="T2" fmla="*/ 228 w 385"/>
                <a:gd name="T3" fmla="*/ 3 h 494"/>
                <a:gd name="T4" fmla="*/ 257 w 385"/>
                <a:gd name="T5" fmla="*/ 10 h 494"/>
                <a:gd name="T6" fmla="*/ 291 w 385"/>
                <a:gd name="T7" fmla="*/ 24 h 494"/>
                <a:gd name="T8" fmla="*/ 323 w 385"/>
                <a:gd name="T9" fmla="*/ 47 h 494"/>
                <a:gd name="T10" fmla="*/ 353 w 385"/>
                <a:gd name="T11" fmla="*/ 81 h 494"/>
                <a:gd name="T12" fmla="*/ 373 w 385"/>
                <a:gd name="T13" fmla="*/ 131 h 494"/>
                <a:gd name="T14" fmla="*/ 383 w 385"/>
                <a:gd name="T15" fmla="*/ 196 h 494"/>
                <a:gd name="T16" fmla="*/ 384 w 385"/>
                <a:gd name="T17" fmla="*/ 204 h 494"/>
                <a:gd name="T18" fmla="*/ 385 w 385"/>
                <a:gd name="T19" fmla="*/ 227 h 494"/>
                <a:gd name="T20" fmla="*/ 384 w 385"/>
                <a:gd name="T21" fmla="*/ 259 h 494"/>
                <a:gd name="T22" fmla="*/ 381 w 385"/>
                <a:gd name="T23" fmla="*/ 300 h 494"/>
                <a:gd name="T24" fmla="*/ 372 w 385"/>
                <a:gd name="T25" fmla="*/ 344 h 494"/>
                <a:gd name="T26" fmla="*/ 356 w 385"/>
                <a:gd name="T27" fmla="*/ 388 h 494"/>
                <a:gd name="T28" fmla="*/ 332 w 385"/>
                <a:gd name="T29" fmla="*/ 429 h 494"/>
                <a:gd name="T30" fmla="*/ 298 w 385"/>
                <a:gd name="T31" fmla="*/ 462 h 494"/>
                <a:gd name="T32" fmla="*/ 253 w 385"/>
                <a:gd name="T33" fmla="*/ 485 h 494"/>
                <a:gd name="T34" fmla="*/ 194 w 385"/>
                <a:gd name="T35" fmla="*/ 494 h 494"/>
                <a:gd name="T36" fmla="*/ 159 w 385"/>
                <a:gd name="T37" fmla="*/ 492 h 494"/>
                <a:gd name="T38" fmla="*/ 107 w 385"/>
                <a:gd name="T39" fmla="*/ 475 h 494"/>
                <a:gd name="T40" fmla="*/ 68 w 385"/>
                <a:gd name="T41" fmla="*/ 446 h 494"/>
                <a:gd name="T42" fmla="*/ 39 w 385"/>
                <a:gd name="T43" fmla="*/ 409 h 494"/>
                <a:gd name="T44" fmla="*/ 19 w 385"/>
                <a:gd name="T45" fmla="*/ 366 h 494"/>
                <a:gd name="T46" fmla="*/ 8 w 385"/>
                <a:gd name="T47" fmla="*/ 322 h 494"/>
                <a:gd name="T48" fmla="*/ 2 w 385"/>
                <a:gd name="T49" fmla="*/ 279 h 494"/>
                <a:gd name="T50" fmla="*/ 0 w 385"/>
                <a:gd name="T51" fmla="*/ 242 h 494"/>
                <a:gd name="T52" fmla="*/ 0 w 385"/>
                <a:gd name="T53" fmla="*/ 214 h 494"/>
                <a:gd name="T54" fmla="*/ 1 w 385"/>
                <a:gd name="T55" fmla="*/ 198 h 494"/>
                <a:gd name="T56" fmla="*/ 4 w 385"/>
                <a:gd name="T57" fmla="*/ 161 h 494"/>
                <a:gd name="T58" fmla="*/ 21 w 385"/>
                <a:gd name="T59" fmla="*/ 105 h 494"/>
                <a:gd name="T60" fmla="*/ 47 w 385"/>
                <a:gd name="T61" fmla="*/ 63 h 494"/>
                <a:gd name="T62" fmla="*/ 78 w 385"/>
                <a:gd name="T63" fmla="*/ 35 h 494"/>
                <a:gd name="T64" fmla="*/ 111 w 385"/>
                <a:gd name="T65" fmla="*/ 16 h 494"/>
                <a:gd name="T66" fmla="*/ 143 w 385"/>
                <a:gd name="T67" fmla="*/ 6 h 494"/>
                <a:gd name="T68" fmla="*/ 170 w 385"/>
                <a:gd name="T69" fmla="*/ 1 h 494"/>
                <a:gd name="T70" fmla="*/ 187 w 385"/>
                <a:gd name="T71" fmla="*/ 0 h 494"/>
                <a:gd name="T72" fmla="*/ 197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97" y="0"/>
                  </a:moveTo>
                  <a:lnTo>
                    <a:pt x="204" y="1"/>
                  </a:lnTo>
                  <a:lnTo>
                    <a:pt x="215" y="1"/>
                  </a:lnTo>
                  <a:lnTo>
                    <a:pt x="228" y="3"/>
                  </a:lnTo>
                  <a:lnTo>
                    <a:pt x="242" y="6"/>
                  </a:lnTo>
                  <a:lnTo>
                    <a:pt x="257" y="10"/>
                  </a:lnTo>
                  <a:lnTo>
                    <a:pt x="274" y="15"/>
                  </a:lnTo>
                  <a:lnTo>
                    <a:pt x="291" y="24"/>
                  </a:lnTo>
                  <a:lnTo>
                    <a:pt x="307" y="34"/>
                  </a:lnTo>
                  <a:lnTo>
                    <a:pt x="323" y="47"/>
                  </a:lnTo>
                  <a:lnTo>
                    <a:pt x="338" y="63"/>
                  </a:lnTo>
                  <a:lnTo>
                    <a:pt x="353" y="81"/>
                  </a:lnTo>
                  <a:lnTo>
                    <a:pt x="363" y="104"/>
                  </a:lnTo>
                  <a:lnTo>
                    <a:pt x="373" y="131"/>
                  </a:lnTo>
                  <a:lnTo>
                    <a:pt x="380" y="161"/>
                  </a:lnTo>
                  <a:lnTo>
                    <a:pt x="383" y="196"/>
                  </a:lnTo>
                  <a:lnTo>
                    <a:pt x="384" y="198"/>
                  </a:lnTo>
                  <a:lnTo>
                    <a:pt x="384" y="204"/>
                  </a:lnTo>
                  <a:lnTo>
                    <a:pt x="385" y="214"/>
                  </a:lnTo>
                  <a:lnTo>
                    <a:pt x="385" y="227"/>
                  </a:lnTo>
                  <a:lnTo>
                    <a:pt x="385" y="242"/>
                  </a:lnTo>
                  <a:lnTo>
                    <a:pt x="384" y="259"/>
                  </a:lnTo>
                  <a:lnTo>
                    <a:pt x="383" y="279"/>
                  </a:lnTo>
                  <a:lnTo>
                    <a:pt x="381" y="300"/>
                  </a:lnTo>
                  <a:lnTo>
                    <a:pt x="376" y="322"/>
                  </a:lnTo>
                  <a:lnTo>
                    <a:pt x="372" y="344"/>
                  </a:lnTo>
                  <a:lnTo>
                    <a:pt x="364" y="366"/>
                  </a:lnTo>
                  <a:lnTo>
                    <a:pt x="356" y="388"/>
                  </a:lnTo>
                  <a:lnTo>
                    <a:pt x="345" y="409"/>
                  </a:lnTo>
                  <a:lnTo>
                    <a:pt x="332" y="429"/>
                  </a:lnTo>
                  <a:lnTo>
                    <a:pt x="317" y="446"/>
                  </a:lnTo>
                  <a:lnTo>
                    <a:pt x="298" y="462"/>
                  </a:lnTo>
                  <a:lnTo>
                    <a:pt x="277" y="475"/>
                  </a:lnTo>
                  <a:lnTo>
                    <a:pt x="253" y="485"/>
                  </a:lnTo>
                  <a:lnTo>
                    <a:pt x="225" y="492"/>
                  </a:lnTo>
                  <a:lnTo>
                    <a:pt x="194" y="494"/>
                  </a:lnTo>
                  <a:lnTo>
                    <a:pt x="190" y="494"/>
                  </a:lnTo>
                  <a:lnTo>
                    <a:pt x="159" y="492"/>
                  </a:lnTo>
                  <a:lnTo>
                    <a:pt x="132" y="485"/>
                  </a:lnTo>
                  <a:lnTo>
                    <a:pt x="107" y="475"/>
                  </a:lnTo>
                  <a:lnTo>
                    <a:pt x="87" y="462"/>
                  </a:lnTo>
                  <a:lnTo>
                    <a:pt x="68" y="446"/>
                  </a:lnTo>
                  <a:lnTo>
                    <a:pt x="52" y="429"/>
                  </a:lnTo>
                  <a:lnTo>
                    <a:pt x="39" y="409"/>
                  </a:lnTo>
                  <a:lnTo>
                    <a:pt x="28" y="388"/>
                  </a:lnTo>
                  <a:lnTo>
                    <a:pt x="19" y="366"/>
                  </a:lnTo>
                  <a:lnTo>
                    <a:pt x="13" y="344"/>
                  </a:lnTo>
                  <a:lnTo>
                    <a:pt x="8" y="322"/>
                  </a:lnTo>
                  <a:lnTo>
                    <a:pt x="4" y="300"/>
                  </a:lnTo>
                  <a:lnTo>
                    <a:pt x="2" y="279"/>
                  </a:lnTo>
                  <a:lnTo>
                    <a:pt x="0" y="259"/>
                  </a:lnTo>
                  <a:lnTo>
                    <a:pt x="0" y="242"/>
                  </a:lnTo>
                  <a:lnTo>
                    <a:pt x="0" y="227"/>
                  </a:lnTo>
                  <a:lnTo>
                    <a:pt x="0" y="214"/>
                  </a:lnTo>
                  <a:lnTo>
                    <a:pt x="0" y="204"/>
                  </a:lnTo>
                  <a:lnTo>
                    <a:pt x="1" y="198"/>
                  </a:lnTo>
                  <a:lnTo>
                    <a:pt x="1" y="196"/>
                  </a:lnTo>
                  <a:lnTo>
                    <a:pt x="4" y="161"/>
                  </a:lnTo>
                  <a:lnTo>
                    <a:pt x="12" y="131"/>
                  </a:lnTo>
                  <a:lnTo>
                    <a:pt x="21" y="105"/>
                  </a:lnTo>
                  <a:lnTo>
                    <a:pt x="32" y="82"/>
                  </a:lnTo>
                  <a:lnTo>
                    <a:pt x="47" y="63"/>
                  </a:lnTo>
                  <a:lnTo>
                    <a:pt x="62" y="48"/>
                  </a:lnTo>
                  <a:lnTo>
                    <a:pt x="78" y="35"/>
                  </a:lnTo>
                  <a:lnTo>
                    <a:pt x="94" y="24"/>
                  </a:lnTo>
                  <a:lnTo>
                    <a:pt x="111" y="16"/>
                  </a:lnTo>
                  <a:lnTo>
                    <a:pt x="128" y="10"/>
                  </a:lnTo>
                  <a:lnTo>
                    <a:pt x="143" y="6"/>
                  </a:lnTo>
                  <a:lnTo>
                    <a:pt x="157" y="3"/>
                  </a:lnTo>
                  <a:lnTo>
                    <a:pt x="170" y="1"/>
                  </a:lnTo>
                  <a:lnTo>
                    <a:pt x="180" y="1"/>
                  </a:lnTo>
                  <a:lnTo>
                    <a:pt x="187" y="0"/>
                  </a:lnTo>
                  <a:lnTo>
                    <a:pt x="193" y="0"/>
                  </a:lnTo>
                  <a:lnTo>
                    <a:pt x="197"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3" name="Freeform 268"/>
            <p:cNvSpPr/>
            <p:nvPr/>
          </p:nvSpPr>
          <p:spPr bwMode="auto">
            <a:xfrm>
              <a:off x="2449" y="169"/>
              <a:ext cx="65" cy="83"/>
            </a:xfrm>
            <a:custGeom>
              <a:avLst/>
              <a:gdLst>
                <a:gd name="T0" fmla="*/ 206 w 385"/>
                <a:gd name="T1" fmla="*/ 0 h 493"/>
                <a:gd name="T2" fmla="*/ 228 w 385"/>
                <a:gd name="T3" fmla="*/ 2 h 493"/>
                <a:gd name="T4" fmla="*/ 259 w 385"/>
                <a:gd name="T5" fmla="*/ 8 h 493"/>
                <a:gd name="T6" fmla="*/ 291 w 385"/>
                <a:gd name="T7" fmla="*/ 22 h 493"/>
                <a:gd name="T8" fmla="*/ 325 w 385"/>
                <a:gd name="T9" fmla="*/ 45 h 493"/>
                <a:gd name="T10" fmla="*/ 353 w 385"/>
                <a:gd name="T11" fmla="*/ 81 h 493"/>
                <a:gd name="T12" fmla="*/ 374 w 385"/>
                <a:gd name="T13" fmla="*/ 129 h 493"/>
                <a:gd name="T14" fmla="*/ 384 w 385"/>
                <a:gd name="T15" fmla="*/ 194 h 493"/>
                <a:gd name="T16" fmla="*/ 385 w 385"/>
                <a:gd name="T17" fmla="*/ 203 h 493"/>
                <a:gd name="T18" fmla="*/ 385 w 385"/>
                <a:gd name="T19" fmla="*/ 225 h 493"/>
                <a:gd name="T20" fmla="*/ 385 w 385"/>
                <a:gd name="T21" fmla="*/ 259 h 493"/>
                <a:gd name="T22" fmla="*/ 381 w 385"/>
                <a:gd name="T23" fmla="*/ 299 h 493"/>
                <a:gd name="T24" fmla="*/ 372 w 385"/>
                <a:gd name="T25" fmla="*/ 343 h 493"/>
                <a:gd name="T26" fmla="*/ 357 w 385"/>
                <a:gd name="T27" fmla="*/ 386 h 493"/>
                <a:gd name="T28" fmla="*/ 333 w 385"/>
                <a:gd name="T29" fmla="*/ 427 h 493"/>
                <a:gd name="T30" fmla="*/ 299 w 385"/>
                <a:gd name="T31" fmla="*/ 461 h 493"/>
                <a:gd name="T32" fmla="*/ 253 w 385"/>
                <a:gd name="T33" fmla="*/ 483 h 493"/>
                <a:gd name="T34" fmla="*/ 195 w 385"/>
                <a:gd name="T35" fmla="*/ 493 h 493"/>
                <a:gd name="T36" fmla="*/ 160 w 385"/>
                <a:gd name="T37" fmla="*/ 490 h 493"/>
                <a:gd name="T38" fmla="*/ 108 w 385"/>
                <a:gd name="T39" fmla="*/ 474 h 493"/>
                <a:gd name="T40" fmla="*/ 68 w 385"/>
                <a:gd name="T41" fmla="*/ 446 h 493"/>
                <a:gd name="T42" fmla="*/ 40 w 385"/>
                <a:gd name="T43" fmla="*/ 408 h 493"/>
                <a:gd name="T44" fmla="*/ 21 w 385"/>
                <a:gd name="T45" fmla="*/ 365 h 493"/>
                <a:gd name="T46" fmla="*/ 9 w 385"/>
                <a:gd name="T47" fmla="*/ 320 h 493"/>
                <a:gd name="T48" fmla="*/ 2 w 385"/>
                <a:gd name="T49" fmla="*/ 278 h 493"/>
                <a:gd name="T50" fmla="*/ 0 w 385"/>
                <a:gd name="T51" fmla="*/ 240 h 493"/>
                <a:gd name="T52" fmla="*/ 0 w 385"/>
                <a:gd name="T53" fmla="*/ 212 h 493"/>
                <a:gd name="T54" fmla="*/ 1 w 385"/>
                <a:gd name="T55" fmla="*/ 196 h 493"/>
                <a:gd name="T56" fmla="*/ 6 w 385"/>
                <a:gd name="T57" fmla="*/ 159 h 493"/>
                <a:gd name="T58" fmla="*/ 22 w 385"/>
                <a:gd name="T59" fmla="*/ 103 h 493"/>
                <a:gd name="T60" fmla="*/ 47 w 385"/>
                <a:gd name="T61" fmla="*/ 61 h 493"/>
                <a:gd name="T62" fmla="*/ 78 w 385"/>
                <a:gd name="T63" fmla="*/ 33 h 493"/>
                <a:gd name="T64" fmla="*/ 112 w 385"/>
                <a:gd name="T65" fmla="*/ 15 h 493"/>
                <a:gd name="T66" fmla="*/ 143 w 385"/>
                <a:gd name="T67" fmla="*/ 5 h 493"/>
                <a:gd name="T68" fmla="*/ 170 w 385"/>
                <a:gd name="T69" fmla="*/ 0 h 493"/>
                <a:gd name="T70" fmla="*/ 188 w 385"/>
                <a:gd name="T71" fmla="*/ 0 h 493"/>
                <a:gd name="T72" fmla="*/ 198 w 385"/>
                <a:gd name="T73"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3">
                  <a:moveTo>
                    <a:pt x="198" y="0"/>
                  </a:moveTo>
                  <a:lnTo>
                    <a:pt x="206" y="0"/>
                  </a:lnTo>
                  <a:lnTo>
                    <a:pt x="216" y="0"/>
                  </a:lnTo>
                  <a:lnTo>
                    <a:pt x="228" y="2"/>
                  </a:lnTo>
                  <a:lnTo>
                    <a:pt x="242" y="4"/>
                  </a:lnTo>
                  <a:lnTo>
                    <a:pt x="259" y="8"/>
                  </a:lnTo>
                  <a:lnTo>
                    <a:pt x="275" y="15"/>
                  </a:lnTo>
                  <a:lnTo>
                    <a:pt x="291" y="22"/>
                  </a:lnTo>
                  <a:lnTo>
                    <a:pt x="308" y="33"/>
                  </a:lnTo>
                  <a:lnTo>
                    <a:pt x="325" y="45"/>
                  </a:lnTo>
                  <a:lnTo>
                    <a:pt x="339" y="61"/>
                  </a:lnTo>
                  <a:lnTo>
                    <a:pt x="353" y="81"/>
                  </a:lnTo>
                  <a:lnTo>
                    <a:pt x="365" y="103"/>
                  </a:lnTo>
                  <a:lnTo>
                    <a:pt x="374" y="129"/>
                  </a:lnTo>
                  <a:lnTo>
                    <a:pt x="381" y="159"/>
                  </a:lnTo>
                  <a:lnTo>
                    <a:pt x="384" y="194"/>
                  </a:lnTo>
                  <a:lnTo>
                    <a:pt x="384" y="196"/>
                  </a:lnTo>
                  <a:lnTo>
                    <a:pt x="385" y="203"/>
                  </a:lnTo>
                  <a:lnTo>
                    <a:pt x="385" y="212"/>
                  </a:lnTo>
                  <a:lnTo>
                    <a:pt x="385" y="225"/>
                  </a:lnTo>
                  <a:lnTo>
                    <a:pt x="385" y="240"/>
                  </a:lnTo>
                  <a:lnTo>
                    <a:pt x="385" y="259"/>
                  </a:lnTo>
                  <a:lnTo>
                    <a:pt x="383" y="278"/>
                  </a:lnTo>
                  <a:lnTo>
                    <a:pt x="381" y="299"/>
                  </a:lnTo>
                  <a:lnTo>
                    <a:pt x="378" y="320"/>
                  </a:lnTo>
                  <a:lnTo>
                    <a:pt x="372" y="343"/>
                  </a:lnTo>
                  <a:lnTo>
                    <a:pt x="366" y="365"/>
                  </a:lnTo>
                  <a:lnTo>
                    <a:pt x="357" y="386"/>
                  </a:lnTo>
                  <a:lnTo>
                    <a:pt x="346" y="408"/>
                  </a:lnTo>
                  <a:lnTo>
                    <a:pt x="333" y="427"/>
                  </a:lnTo>
                  <a:lnTo>
                    <a:pt x="317" y="446"/>
                  </a:lnTo>
                  <a:lnTo>
                    <a:pt x="299" y="461"/>
                  </a:lnTo>
                  <a:lnTo>
                    <a:pt x="278" y="474"/>
                  </a:lnTo>
                  <a:lnTo>
                    <a:pt x="253" y="483"/>
                  </a:lnTo>
                  <a:lnTo>
                    <a:pt x="226" y="490"/>
                  </a:lnTo>
                  <a:lnTo>
                    <a:pt x="195" y="493"/>
                  </a:lnTo>
                  <a:lnTo>
                    <a:pt x="192" y="493"/>
                  </a:lnTo>
                  <a:lnTo>
                    <a:pt x="160" y="490"/>
                  </a:lnTo>
                  <a:lnTo>
                    <a:pt x="132" y="483"/>
                  </a:lnTo>
                  <a:lnTo>
                    <a:pt x="108" y="474"/>
                  </a:lnTo>
                  <a:lnTo>
                    <a:pt x="87" y="461"/>
                  </a:lnTo>
                  <a:lnTo>
                    <a:pt x="68" y="446"/>
                  </a:lnTo>
                  <a:lnTo>
                    <a:pt x="53" y="427"/>
                  </a:lnTo>
                  <a:lnTo>
                    <a:pt x="40" y="408"/>
                  </a:lnTo>
                  <a:lnTo>
                    <a:pt x="29" y="386"/>
                  </a:lnTo>
                  <a:lnTo>
                    <a:pt x="21" y="365"/>
                  </a:lnTo>
                  <a:lnTo>
                    <a:pt x="13" y="343"/>
                  </a:lnTo>
                  <a:lnTo>
                    <a:pt x="9" y="320"/>
                  </a:lnTo>
                  <a:lnTo>
                    <a:pt x="4" y="299"/>
                  </a:lnTo>
                  <a:lnTo>
                    <a:pt x="2" y="278"/>
                  </a:lnTo>
                  <a:lnTo>
                    <a:pt x="1" y="259"/>
                  </a:lnTo>
                  <a:lnTo>
                    <a:pt x="0" y="240"/>
                  </a:lnTo>
                  <a:lnTo>
                    <a:pt x="0" y="225"/>
                  </a:lnTo>
                  <a:lnTo>
                    <a:pt x="0" y="212"/>
                  </a:lnTo>
                  <a:lnTo>
                    <a:pt x="1" y="203"/>
                  </a:lnTo>
                  <a:lnTo>
                    <a:pt x="1" y="196"/>
                  </a:lnTo>
                  <a:lnTo>
                    <a:pt x="2" y="194"/>
                  </a:lnTo>
                  <a:lnTo>
                    <a:pt x="6" y="159"/>
                  </a:lnTo>
                  <a:lnTo>
                    <a:pt x="12" y="129"/>
                  </a:lnTo>
                  <a:lnTo>
                    <a:pt x="22" y="103"/>
                  </a:lnTo>
                  <a:lnTo>
                    <a:pt x="34" y="81"/>
                  </a:lnTo>
                  <a:lnTo>
                    <a:pt x="47" y="61"/>
                  </a:lnTo>
                  <a:lnTo>
                    <a:pt x="62" y="46"/>
                  </a:lnTo>
                  <a:lnTo>
                    <a:pt x="78" y="33"/>
                  </a:lnTo>
                  <a:lnTo>
                    <a:pt x="95" y="22"/>
                  </a:lnTo>
                  <a:lnTo>
                    <a:pt x="112" y="15"/>
                  </a:lnTo>
                  <a:lnTo>
                    <a:pt x="128" y="8"/>
                  </a:lnTo>
                  <a:lnTo>
                    <a:pt x="143" y="5"/>
                  </a:lnTo>
                  <a:lnTo>
                    <a:pt x="158" y="2"/>
                  </a:lnTo>
                  <a:lnTo>
                    <a:pt x="170" y="0"/>
                  </a:lnTo>
                  <a:lnTo>
                    <a:pt x="181" y="0"/>
                  </a:lnTo>
                  <a:lnTo>
                    <a:pt x="188" y="0"/>
                  </a:lnTo>
                  <a:lnTo>
                    <a:pt x="193" y="0"/>
                  </a:lnTo>
                  <a:lnTo>
                    <a:pt x="19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4" name="Freeform 269"/>
            <p:cNvSpPr/>
            <p:nvPr/>
          </p:nvSpPr>
          <p:spPr bwMode="auto">
            <a:xfrm>
              <a:off x="2558" y="169"/>
              <a:ext cx="65" cy="83"/>
            </a:xfrm>
            <a:custGeom>
              <a:avLst/>
              <a:gdLst>
                <a:gd name="T0" fmla="*/ 206 w 386"/>
                <a:gd name="T1" fmla="*/ 0 h 493"/>
                <a:gd name="T2" fmla="*/ 229 w 386"/>
                <a:gd name="T3" fmla="*/ 2 h 493"/>
                <a:gd name="T4" fmla="*/ 259 w 386"/>
                <a:gd name="T5" fmla="*/ 8 h 493"/>
                <a:gd name="T6" fmla="*/ 292 w 386"/>
                <a:gd name="T7" fmla="*/ 22 h 493"/>
                <a:gd name="T8" fmla="*/ 325 w 386"/>
                <a:gd name="T9" fmla="*/ 45 h 493"/>
                <a:gd name="T10" fmla="*/ 353 w 386"/>
                <a:gd name="T11" fmla="*/ 81 h 493"/>
                <a:gd name="T12" fmla="*/ 375 w 386"/>
                <a:gd name="T13" fmla="*/ 129 h 493"/>
                <a:gd name="T14" fmla="*/ 384 w 386"/>
                <a:gd name="T15" fmla="*/ 194 h 493"/>
                <a:gd name="T16" fmla="*/ 385 w 386"/>
                <a:gd name="T17" fmla="*/ 203 h 493"/>
                <a:gd name="T18" fmla="*/ 386 w 386"/>
                <a:gd name="T19" fmla="*/ 225 h 493"/>
                <a:gd name="T20" fmla="*/ 385 w 386"/>
                <a:gd name="T21" fmla="*/ 259 h 493"/>
                <a:gd name="T22" fmla="*/ 381 w 386"/>
                <a:gd name="T23" fmla="*/ 299 h 493"/>
                <a:gd name="T24" fmla="*/ 372 w 386"/>
                <a:gd name="T25" fmla="*/ 343 h 493"/>
                <a:gd name="T26" fmla="*/ 357 w 386"/>
                <a:gd name="T27" fmla="*/ 386 h 493"/>
                <a:gd name="T28" fmla="*/ 333 w 386"/>
                <a:gd name="T29" fmla="*/ 427 h 493"/>
                <a:gd name="T30" fmla="*/ 300 w 386"/>
                <a:gd name="T31" fmla="*/ 461 h 493"/>
                <a:gd name="T32" fmla="*/ 253 w 386"/>
                <a:gd name="T33" fmla="*/ 483 h 493"/>
                <a:gd name="T34" fmla="*/ 195 w 386"/>
                <a:gd name="T35" fmla="*/ 493 h 493"/>
                <a:gd name="T36" fmla="*/ 160 w 386"/>
                <a:gd name="T37" fmla="*/ 490 h 493"/>
                <a:gd name="T38" fmla="*/ 109 w 386"/>
                <a:gd name="T39" fmla="*/ 474 h 493"/>
                <a:gd name="T40" fmla="*/ 69 w 386"/>
                <a:gd name="T41" fmla="*/ 446 h 493"/>
                <a:gd name="T42" fmla="*/ 40 w 386"/>
                <a:gd name="T43" fmla="*/ 408 h 493"/>
                <a:gd name="T44" fmla="*/ 21 w 386"/>
                <a:gd name="T45" fmla="*/ 365 h 493"/>
                <a:gd name="T46" fmla="*/ 9 w 386"/>
                <a:gd name="T47" fmla="*/ 320 h 493"/>
                <a:gd name="T48" fmla="*/ 3 w 386"/>
                <a:gd name="T49" fmla="*/ 278 h 493"/>
                <a:gd name="T50" fmla="*/ 0 w 386"/>
                <a:gd name="T51" fmla="*/ 240 h 493"/>
                <a:gd name="T52" fmla="*/ 1 w 386"/>
                <a:gd name="T53" fmla="*/ 212 h 493"/>
                <a:gd name="T54" fmla="*/ 3 w 386"/>
                <a:gd name="T55" fmla="*/ 196 h 493"/>
                <a:gd name="T56" fmla="*/ 6 w 386"/>
                <a:gd name="T57" fmla="*/ 159 h 493"/>
                <a:gd name="T58" fmla="*/ 22 w 386"/>
                <a:gd name="T59" fmla="*/ 103 h 493"/>
                <a:gd name="T60" fmla="*/ 48 w 386"/>
                <a:gd name="T61" fmla="*/ 61 h 493"/>
                <a:gd name="T62" fmla="*/ 79 w 386"/>
                <a:gd name="T63" fmla="*/ 33 h 493"/>
                <a:gd name="T64" fmla="*/ 112 w 386"/>
                <a:gd name="T65" fmla="*/ 15 h 493"/>
                <a:gd name="T66" fmla="*/ 144 w 386"/>
                <a:gd name="T67" fmla="*/ 5 h 493"/>
                <a:gd name="T68" fmla="*/ 170 w 386"/>
                <a:gd name="T69" fmla="*/ 0 h 493"/>
                <a:gd name="T70" fmla="*/ 189 w 386"/>
                <a:gd name="T71" fmla="*/ 0 h 493"/>
                <a:gd name="T72" fmla="*/ 198 w 386"/>
                <a:gd name="T73"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493">
                  <a:moveTo>
                    <a:pt x="198" y="0"/>
                  </a:moveTo>
                  <a:lnTo>
                    <a:pt x="206" y="0"/>
                  </a:lnTo>
                  <a:lnTo>
                    <a:pt x="217" y="0"/>
                  </a:lnTo>
                  <a:lnTo>
                    <a:pt x="229" y="2"/>
                  </a:lnTo>
                  <a:lnTo>
                    <a:pt x="244" y="4"/>
                  </a:lnTo>
                  <a:lnTo>
                    <a:pt x="259" y="8"/>
                  </a:lnTo>
                  <a:lnTo>
                    <a:pt x="275" y="15"/>
                  </a:lnTo>
                  <a:lnTo>
                    <a:pt x="292" y="22"/>
                  </a:lnTo>
                  <a:lnTo>
                    <a:pt x="309" y="33"/>
                  </a:lnTo>
                  <a:lnTo>
                    <a:pt x="325" y="45"/>
                  </a:lnTo>
                  <a:lnTo>
                    <a:pt x="340" y="61"/>
                  </a:lnTo>
                  <a:lnTo>
                    <a:pt x="353" y="81"/>
                  </a:lnTo>
                  <a:lnTo>
                    <a:pt x="365" y="103"/>
                  </a:lnTo>
                  <a:lnTo>
                    <a:pt x="375" y="129"/>
                  </a:lnTo>
                  <a:lnTo>
                    <a:pt x="381" y="159"/>
                  </a:lnTo>
                  <a:lnTo>
                    <a:pt x="384" y="194"/>
                  </a:lnTo>
                  <a:lnTo>
                    <a:pt x="384" y="196"/>
                  </a:lnTo>
                  <a:lnTo>
                    <a:pt x="385" y="203"/>
                  </a:lnTo>
                  <a:lnTo>
                    <a:pt x="385" y="212"/>
                  </a:lnTo>
                  <a:lnTo>
                    <a:pt x="386" y="225"/>
                  </a:lnTo>
                  <a:lnTo>
                    <a:pt x="386" y="240"/>
                  </a:lnTo>
                  <a:lnTo>
                    <a:pt x="385" y="259"/>
                  </a:lnTo>
                  <a:lnTo>
                    <a:pt x="384" y="278"/>
                  </a:lnTo>
                  <a:lnTo>
                    <a:pt x="381" y="299"/>
                  </a:lnTo>
                  <a:lnTo>
                    <a:pt x="378" y="320"/>
                  </a:lnTo>
                  <a:lnTo>
                    <a:pt x="372" y="343"/>
                  </a:lnTo>
                  <a:lnTo>
                    <a:pt x="366" y="365"/>
                  </a:lnTo>
                  <a:lnTo>
                    <a:pt x="357" y="386"/>
                  </a:lnTo>
                  <a:lnTo>
                    <a:pt x="346" y="408"/>
                  </a:lnTo>
                  <a:lnTo>
                    <a:pt x="333" y="427"/>
                  </a:lnTo>
                  <a:lnTo>
                    <a:pt x="318" y="446"/>
                  </a:lnTo>
                  <a:lnTo>
                    <a:pt x="300" y="461"/>
                  </a:lnTo>
                  <a:lnTo>
                    <a:pt x="278" y="474"/>
                  </a:lnTo>
                  <a:lnTo>
                    <a:pt x="253" y="483"/>
                  </a:lnTo>
                  <a:lnTo>
                    <a:pt x="226" y="490"/>
                  </a:lnTo>
                  <a:lnTo>
                    <a:pt x="195" y="493"/>
                  </a:lnTo>
                  <a:lnTo>
                    <a:pt x="192" y="493"/>
                  </a:lnTo>
                  <a:lnTo>
                    <a:pt x="160" y="490"/>
                  </a:lnTo>
                  <a:lnTo>
                    <a:pt x="132" y="483"/>
                  </a:lnTo>
                  <a:lnTo>
                    <a:pt x="109" y="474"/>
                  </a:lnTo>
                  <a:lnTo>
                    <a:pt x="87" y="461"/>
                  </a:lnTo>
                  <a:lnTo>
                    <a:pt x="69" y="446"/>
                  </a:lnTo>
                  <a:lnTo>
                    <a:pt x="53" y="427"/>
                  </a:lnTo>
                  <a:lnTo>
                    <a:pt x="40" y="408"/>
                  </a:lnTo>
                  <a:lnTo>
                    <a:pt x="30" y="386"/>
                  </a:lnTo>
                  <a:lnTo>
                    <a:pt x="21" y="365"/>
                  </a:lnTo>
                  <a:lnTo>
                    <a:pt x="14" y="343"/>
                  </a:lnTo>
                  <a:lnTo>
                    <a:pt x="9" y="320"/>
                  </a:lnTo>
                  <a:lnTo>
                    <a:pt x="6" y="299"/>
                  </a:lnTo>
                  <a:lnTo>
                    <a:pt x="3" y="278"/>
                  </a:lnTo>
                  <a:lnTo>
                    <a:pt x="1" y="259"/>
                  </a:lnTo>
                  <a:lnTo>
                    <a:pt x="0" y="240"/>
                  </a:lnTo>
                  <a:lnTo>
                    <a:pt x="0" y="225"/>
                  </a:lnTo>
                  <a:lnTo>
                    <a:pt x="1" y="212"/>
                  </a:lnTo>
                  <a:lnTo>
                    <a:pt x="1" y="203"/>
                  </a:lnTo>
                  <a:lnTo>
                    <a:pt x="3" y="196"/>
                  </a:lnTo>
                  <a:lnTo>
                    <a:pt x="3" y="194"/>
                  </a:lnTo>
                  <a:lnTo>
                    <a:pt x="6" y="159"/>
                  </a:lnTo>
                  <a:lnTo>
                    <a:pt x="12" y="129"/>
                  </a:lnTo>
                  <a:lnTo>
                    <a:pt x="22" y="103"/>
                  </a:lnTo>
                  <a:lnTo>
                    <a:pt x="34" y="81"/>
                  </a:lnTo>
                  <a:lnTo>
                    <a:pt x="48" y="61"/>
                  </a:lnTo>
                  <a:lnTo>
                    <a:pt x="63" y="46"/>
                  </a:lnTo>
                  <a:lnTo>
                    <a:pt x="79" y="33"/>
                  </a:lnTo>
                  <a:lnTo>
                    <a:pt x="96" y="22"/>
                  </a:lnTo>
                  <a:lnTo>
                    <a:pt x="112" y="15"/>
                  </a:lnTo>
                  <a:lnTo>
                    <a:pt x="128" y="8"/>
                  </a:lnTo>
                  <a:lnTo>
                    <a:pt x="144" y="5"/>
                  </a:lnTo>
                  <a:lnTo>
                    <a:pt x="158" y="2"/>
                  </a:lnTo>
                  <a:lnTo>
                    <a:pt x="170" y="0"/>
                  </a:lnTo>
                  <a:lnTo>
                    <a:pt x="181" y="0"/>
                  </a:lnTo>
                  <a:lnTo>
                    <a:pt x="189" y="0"/>
                  </a:lnTo>
                  <a:lnTo>
                    <a:pt x="193" y="0"/>
                  </a:lnTo>
                  <a:lnTo>
                    <a:pt x="198"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66" name="Group 71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a:grpSpLocks noChangeAspect="1"/>
          </p:cNvGrpSpPr>
          <p:nvPr/>
        </p:nvGrpSpPr>
        <p:grpSpPr bwMode="auto">
          <a:xfrm>
            <a:off x="8016604" y="4937342"/>
            <a:ext cx="360067" cy="337509"/>
            <a:chOff x="5688" y="3183"/>
            <a:chExt cx="846" cy="793"/>
          </a:xfrm>
          <a:solidFill>
            <a:schemeClr val="bg1"/>
          </a:solidFill>
        </p:grpSpPr>
        <p:sp>
          <p:nvSpPr>
            <p:cNvPr id="67" name="Freeform 712"/>
            <p:cNvSpPr/>
            <p:nvPr/>
          </p:nvSpPr>
          <p:spPr bwMode="auto">
            <a:xfrm>
              <a:off x="6264" y="3434"/>
              <a:ext cx="178" cy="178"/>
            </a:xfrm>
            <a:custGeom>
              <a:avLst/>
              <a:gdLst>
                <a:gd name="T0" fmla="*/ 354 w 710"/>
                <a:gd name="T1" fmla="*/ 0 h 712"/>
                <a:gd name="T2" fmla="*/ 402 w 710"/>
                <a:gd name="T3" fmla="*/ 3 h 712"/>
                <a:gd name="T4" fmla="*/ 449 w 710"/>
                <a:gd name="T5" fmla="*/ 13 h 712"/>
                <a:gd name="T6" fmla="*/ 493 w 710"/>
                <a:gd name="T7" fmla="*/ 28 h 712"/>
                <a:gd name="T8" fmla="*/ 533 w 710"/>
                <a:gd name="T9" fmla="*/ 49 h 712"/>
                <a:gd name="T10" fmla="*/ 571 w 710"/>
                <a:gd name="T11" fmla="*/ 74 h 712"/>
                <a:gd name="T12" fmla="*/ 605 w 710"/>
                <a:gd name="T13" fmla="*/ 104 h 712"/>
                <a:gd name="T14" fmla="*/ 636 w 710"/>
                <a:gd name="T15" fmla="*/ 138 h 712"/>
                <a:gd name="T16" fmla="*/ 660 w 710"/>
                <a:gd name="T17" fmla="*/ 176 h 712"/>
                <a:gd name="T18" fmla="*/ 682 w 710"/>
                <a:gd name="T19" fmla="*/ 218 h 712"/>
                <a:gd name="T20" fmla="*/ 696 w 710"/>
                <a:gd name="T21" fmla="*/ 262 h 712"/>
                <a:gd name="T22" fmla="*/ 707 w 710"/>
                <a:gd name="T23" fmla="*/ 308 h 712"/>
                <a:gd name="T24" fmla="*/ 710 w 710"/>
                <a:gd name="T25" fmla="*/ 356 h 712"/>
                <a:gd name="T26" fmla="*/ 707 w 710"/>
                <a:gd name="T27" fmla="*/ 404 h 712"/>
                <a:gd name="T28" fmla="*/ 696 w 710"/>
                <a:gd name="T29" fmla="*/ 451 h 712"/>
                <a:gd name="T30" fmla="*/ 682 w 710"/>
                <a:gd name="T31" fmla="*/ 495 h 712"/>
                <a:gd name="T32" fmla="*/ 660 w 710"/>
                <a:gd name="T33" fmla="*/ 536 h 712"/>
                <a:gd name="T34" fmla="*/ 636 w 710"/>
                <a:gd name="T35" fmla="*/ 573 h 712"/>
                <a:gd name="T36" fmla="*/ 605 w 710"/>
                <a:gd name="T37" fmla="*/ 608 h 712"/>
                <a:gd name="T38" fmla="*/ 571 w 710"/>
                <a:gd name="T39" fmla="*/ 638 h 712"/>
                <a:gd name="T40" fmla="*/ 533 w 710"/>
                <a:gd name="T41" fmla="*/ 664 h 712"/>
                <a:gd name="T42" fmla="*/ 493 w 710"/>
                <a:gd name="T43" fmla="*/ 685 h 712"/>
                <a:gd name="T44" fmla="*/ 449 w 710"/>
                <a:gd name="T45" fmla="*/ 699 h 712"/>
                <a:gd name="T46" fmla="*/ 402 w 710"/>
                <a:gd name="T47" fmla="*/ 709 h 712"/>
                <a:gd name="T48" fmla="*/ 354 w 710"/>
                <a:gd name="T49" fmla="*/ 712 h 712"/>
                <a:gd name="T50" fmla="*/ 306 w 710"/>
                <a:gd name="T51" fmla="*/ 709 h 712"/>
                <a:gd name="T52" fmla="*/ 260 w 710"/>
                <a:gd name="T53" fmla="*/ 699 h 712"/>
                <a:gd name="T54" fmla="*/ 216 w 710"/>
                <a:gd name="T55" fmla="*/ 685 h 712"/>
                <a:gd name="T56" fmla="*/ 175 w 710"/>
                <a:gd name="T57" fmla="*/ 664 h 712"/>
                <a:gd name="T58" fmla="*/ 137 w 710"/>
                <a:gd name="T59" fmla="*/ 638 h 712"/>
                <a:gd name="T60" fmla="*/ 103 w 710"/>
                <a:gd name="T61" fmla="*/ 608 h 712"/>
                <a:gd name="T62" fmla="*/ 74 w 710"/>
                <a:gd name="T63" fmla="*/ 573 h 712"/>
                <a:gd name="T64" fmla="*/ 48 w 710"/>
                <a:gd name="T65" fmla="*/ 536 h 712"/>
                <a:gd name="T66" fmla="*/ 27 w 710"/>
                <a:gd name="T67" fmla="*/ 495 h 712"/>
                <a:gd name="T68" fmla="*/ 12 w 710"/>
                <a:gd name="T69" fmla="*/ 451 h 712"/>
                <a:gd name="T70" fmla="*/ 3 w 710"/>
                <a:gd name="T71" fmla="*/ 404 h 712"/>
                <a:gd name="T72" fmla="*/ 0 w 710"/>
                <a:gd name="T73" fmla="*/ 356 h 712"/>
                <a:gd name="T74" fmla="*/ 3 w 710"/>
                <a:gd name="T75" fmla="*/ 308 h 712"/>
                <a:gd name="T76" fmla="*/ 12 w 710"/>
                <a:gd name="T77" fmla="*/ 262 h 712"/>
                <a:gd name="T78" fmla="*/ 27 w 710"/>
                <a:gd name="T79" fmla="*/ 218 h 712"/>
                <a:gd name="T80" fmla="*/ 48 w 710"/>
                <a:gd name="T81" fmla="*/ 176 h 712"/>
                <a:gd name="T82" fmla="*/ 74 w 710"/>
                <a:gd name="T83" fmla="*/ 138 h 712"/>
                <a:gd name="T84" fmla="*/ 103 w 710"/>
                <a:gd name="T85" fmla="*/ 104 h 712"/>
                <a:gd name="T86" fmla="*/ 137 w 710"/>
                <a:gd name="T87" fmla="*/ 74 h 712"/>
                <a:gd name="T88" fmla="*/ 175 w 710"/>
                <a:gd name="T89" fmla="*/ 49 h 712"/>
                <a:gd name="T90" fmla="*/ 216 w 710"/>
                <a:gd name="T91" fmla="*/ 28 h 712"/>
                <a:gd name="T92" fmla="*/ 260 w 710"/>
                <a:gd name="T93" fmla="*/ 13 h 712"/>
                <a:gd name="T94" fmla="*/ 306 w 710"/>
                <a:gd name="T95" fmla="*/ 3 h 712"/>
                <a:gd name="T96" fmla="*/ 354 w 710"/>
                <a:gd name="T97" fmla="*/ 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712">
                  <a:moveTo>
                    <a:pt x="354" y="0"/>
                  </a:moveTo>
                  <a:lnTo>
                    <a:pt x="402" y="3"/>
                  </a:lnTo>
                  <a:lnTo>
                    <a:pt x="449" y="13"/>
                  </a:lnTo>
                  <a:lnTo>
                    <a:pt x="493" y="28"/>
                  </a:lnTo>
                  <a:lnTo>
                    <a:pt x="533" y="49"/>
                  </a:lnTo>
                  <a:lnTo>
                    <a:pt x="571" y="74"/>
                  </a:lnTo>
                  <a:lnTo>
                    <a:pt x="605" y="104"/>
                  </a:lnTo>
                  <a:lnTo>
                    <a:pt x="636" y="138"/>
                  </a:lnTo>
                  <a:lnTo>
                    <a:pt x="660" y="176"/>
                  </a:lnTo>
                  <a:lnTo>
                    <a:pt x="682" y="218"/>
                  </a:lnTo>
                  <a:lnTo>
                    <a:pt x="696" y="262"/>
                  </a:lnTo>
                  <a:lnTo>
                    <a:pt x="707" y="308"/>
                  </a:lnTo>
                  <a:lnTo>
                    <a:pt x="710" y="356"/>
                  </a:lnTo>
                  <a:lnTo>
                    <a:pt x="707" y="404"/>
                  </a:lnTo>
                  <a:lnTo>
                    <a:pt x="696" y="451"/>
                  </a:lnTo>
                  <a:lnTo>
                    <a:pt x="682" y="495"/>
                  </a:lnTo>
                  <a:lnTo>
                    <a:pt x="660" y="536"/>
                  </a:lnTo>
                  <a:lnTo>
                    <a:pt x="636" y="573"/>
                  </a:lnTo>
                  <a:lnTo>
                    <a:pt x="605" y="608"/>
                  </a:lnTo>
                  <a:lnTo>
                    <a:pt x="571" y="638"/>
                  </a:lnTo>
                  <a:lnTo>
                    <a:pt x="533" y="664"/>
                  </a:lnTo>
                  <a:lnTo>
                    <a:pt x="493" y="685"/>
                  </a:lnTo>
                  <a:lnTo>
                    <a:pt x="449" y="699"/>
                  </a:lnTo>
                  <a:lnTo>
                    <a:pt x="402" y="709"/>
                  </a:lnTo>
                  <a:lnTo>
                    <a:pt x="354" y="712"/>
                  </a:lnTo>
                  <a:lnTo>
                    <a:pt x="306" y="709"/>
                  </a:lnTo>
                  <a:lnTo>
                    <a:pt x="260" y="699"/>
                  </a:lnTo>
                  <a:lnTo>
                    <a:pt x="216" y="685"/>
                  </a:lnTo>
                  <a:lnTo>
                    <a:pt x="175" y="664"/>
                  </a:lnTo>
                  <a:lnTo>
                    <a:pt x="137" y="638"/>
                  </a:lnTo>
                  <a:lnTo>
                    <a:pt x="103" y="608"/>
                  </a:lnTo>
                  <a:lnTo>
                    <a:pt x="74" y="573"/>
                  </a:lnTo>
                  <a:lnTo>
                    <a:pt x="48" y="536"/>
                  </a:lnTo>
                  <a:lnTo>
                    <a:pt x="27" y="495"/>
                  </a:lnTo>
                  <a:lnTo>
                    <a:pt x="12" y="451"/>
                  </a:lnTo>
                  <a:lnTo>
                    <a:pt x="3" y="404"/>
                  </a:lnTo>
                  <a:lnTo>
                    <a:pt x="0" y="356"/>
                  </a:lnTo>
                  <a:lnTo>
                    <a:pt x="3" y="308"/>
                  </a:lnTo>
                  <a:lnTo>
                    <a:pt x="12" y="262"/>
                  </a:lnTo>
                  <a:lnTo>
                    <a:pt x="27" y="218"/>
                  </a:lnTo>
                  <a:lnTo>
                    <a:pt x="48" y="176"/>
                  </a:lnTo>
                  <a:lnTo>
                    <a:pt x="74" y="138"/>
                  </a:lnTo>
                  <a:lnTo>
                    <a:pt x="103" y="104"/>
                  </a:lnTo>
                  <a:lnTo>
                    <a:pt x="137" y="74"/>
                  </a:lnTo>
                  <a:lnTo>
                    <a:pt x="175" y="49"/>
                  </a:lnTo>
                  <a:lnTo>
                    <a:pt x="216" y="28"/>
                  </a:lnTo>
                  <a:lnTo>
                    <a:pt x="260" y="13"/>
                  </a:lnTo>
                  <a:lnTo>
                    <a:pt x="306" y="3"/>
                  </a:lnTo>
                  <a:lnTo>
                    <a:pt x="354"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8" name="Freeform 713"/>
            <p:cNvSpPr/>
            <p:nvPr/>
          </p:nvSpPr>
          <p:spPr bwMode="auto">
            <a:xfrm>
              <a:off x="5939" y="3183"/>
              <a:ext cx="50" cy="87"/>
            </a:xfrm>
            <a:custGeom>
              <a:avLst/>
              <a:gdLst>
                <a:gd name="T0" fmla="*/ 100 w 201"/>
                <a:gd name="T1" fmla="*/ 0 h 349"/>
                <a:gd name="T2" fmla="*/ 124 w 201"/>
                <a:gd name="T3" fmla="*/ 2 h 349"/>
                <a:gd name="T4" fmla="*/ 145 w 201"/>
                <a:gd name="T5" fmla="*/ 11 h 349"/>
                <a:gd name="T6" fmla="*/ 164 w 201"/>
                <a:gd name="T7" fmla="*/ 22 h 349"/>
                <a:gd name="T8" fmla="*/ 179 w 201"/>
                <a:gd name="T9" fmla="*/ 37 h 349"/>
                <a:gd name="T10" fmla="*/ 190 w 201"/>
                <a:gd name="T11" fmla="*/ 56 h 349"/>
                <a:gd name="T12" fmla="*/ 199 w 201"/>
                <a:gd name="T13" fmla="*/ 78 h 349"/>
                <a:gd name="T14" fmla="*/ 201 w 201"/>
                <a:gd name="T15" fmla="*/ 101 h 349"/>
                <a:gd name="T16" fmla="*/ 201 w 201"/>
                <a:gd name="T17" fmla="*/ 248 h 349"/>
                <a:gd name="T18" fmla="*/ 199 w 201"/>
                <a:gd name="T19" fmla="*/ 271 h 349"/>
                <a:gd name="T20" fmla="*/ 190 w 201"/>
                <a:gd name="T21" fmla="*/ 292 h 349"/>
                <a:gd name="T22" fmla="*/ 179 w 201"/>
                <a:gd name="T23" fmla="*/ 311 h 349"/>
                <a:gd name="T24" fmla="*/ 164 w 201"/>
                <a:gd name="T25" fmla="*/ 326 h 349"/>
                <a:gd name="T26" fmla="*/ 145 w 201"/>
                <a:gd name="T27" fmla="*/ 338 h 349"/>
                <a:gd name="T28" fmla="*/ 124 w 201"/>
                <a:gd name="T29" fmla="*/ 346 h 349"/>
                <a:gd name="T30" fmla="*/ 100 w 201"/>
                <a:gd name="T31" fmla="*/ 349 h 349"/>
                <a:gd name="T32" fmla="*/ 77 w 201"/>
                <a:gd name="T33" fmla="*/ 346 h 349"/>
                <a:gd name="T34" fmla="*/ 56 w 201"/>
                <a:gd name="T35" fmla="*/ 338 h 349"/>
                <a:gd name="T36" fmla="*/ 37 w 201"/>
                <a:gd name="T37" fmla="*/ 326 h 349"/>
                <a:gd name="T38" fmla="*/ 22 w 201"/>
                <a:gd name="T39" fmla="*/ 311 h 349"/>
                <a:gd name="T40" fmla="*/ 11 w 201"/>
                <a:gd name="T41" fmla="*/ 292 h 349"/>
                <a:gd name="T42" fmla="*/ 2 w 201"/>
                <a:gd name="T43" fmla="*/ 271 h 349"/>
                <a:gd name="T44" fmla="*/ 0 w 201"/>
                <a:gd name="T45" fmla="*/ 248 h 349"/>
                <a:gd name="T46" fmla="*/ 0 w 201"/>
                <a:gd name="T47" fmla="*/ 101 h 349"/>
                <a:gd name="T48" fmla="*/ 2 w 201"/>
                <a:gd name="T49" fmla="*/ 78 h 349"/>
                <a:gd name="T50" fmla="*/ 11 w 201"/>
                <a:gd name="T51" fmla="*/ 56 h 349"/>
                <a:gd name="T52" fmla="*/ 22 w 201"/>
                <a:gd name="T53" fmla="*/ 37 h 349"/>
                <a:gd name="T54" fmla="*/ 37 w 201"/>
                <a:gd name="T55" fmla="*/ 22 h 349"/>
                <a:gd name="T56" fmla="*/ 56 w 201"/>
                <a:gd name="T57" fmla="*/ 11 h 349"/>
                <a:gd name="T58" fmla="*/ 77 w 201"/>
                <a:gd name="T59" fmla="*/ 2 h 349"/>
                <a:gd name="T60" fmla="*/ 100 w 201"/>
                <a:gd name="T61"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1" h="349">
                  <a:moveTo>
                    <a:pt x="100" y="0"/>
                  </a:moveTo>
                  <a:lnTo>
                    <a:pt x="124" y="2"/>
                  </a:lnTo>
                  <a:lnTo>
                    <a:pt x="145" y="11"/>
                  </a:lnTo>
                  <a:lnTo>
                    <a:pt x="164" y="22"/>
                  </a:lnTo>
                  <a:lnTo>
                    <a:pt x="179" y="37"/>
                  </a:lnTo>
                  <a:lnTo>
                    <a:pt x="190" y="56"/>
                  </a:lnTo>
                  <a:lnTo>
                    <a:pt x="199" y="78"/>
                  </a:lnTo>
                  <a:lnTo>
                    <a:pt x="201" y="101"/>
                  </a:lnTo>
                  <a:lnTo>
                    <a:pt x="201" y="248"/>
                  </a:lnTo>
                  <a:lnTo>
                    <a:pt x="199" y="271"/>
                  </a:lnTo>
                  <a:lnTo>
                    <a:pt x="190" y="292"/>
                  </a:lnTo>
                  <a:lnTo>
                    <a:pt x="179" y="311"/>
                  </a:lnTo>
                  <a:lnTo>
                    <a:pt x="164" y="326"/>
                  </a:lnTo>
                  <a:lnTo>
                    <a:pt x="145" y="338"/>
                  </a:lnTo>
                  <a:lnTo>
                    <a:pt x="124" y="346"/>
                  </a:lnTo>
                  <a:lnTo>
                    <a:pt x="100" y="349"/>
                  </a:lnTo>
                  <a:lnTo>
                    <a:pt x="77" y="346"/>
                  </a:lnTo>
                  <a:lnTo>
                    <a:pt x="56" y="338"/>
                  </a:lnTo>
                  <a:lnTo>
                    <a:pt x="37" y="326"/>
                  </a:lnTo>
                  <a:lnTo>
                    <a:pt x="22" y="311"/>
                  </a:lnTo>
                  <a:lnTo>
                    <a:pt x="11" y="292"/>
                  </a:lnTo>
                  <a:lnTo>
                    <a:pt x="2" y="271"/>
                  </a:lnTo>
                  <a:lnTo>
                    <a:pt x="0" y="248"/>
                  </a:lnTo>
                  <a:lnTo>
                    <a:pt x="0" y="101"/>
                  </a:lnTo>
                  <a:lnTo>
                    <a:pt x="2" y="78"/>
                  </a:lnTo>
                  <a:lnTo>
                    <a:pt x="11" y="56"/>
                  </a:lnTo>
                  <a:lnTo>
                    <a:pt x="22" y="37"/>
                  </a:lnTo>
                  <a:lnTo>
                    <a:pt x="37" y="22"/>
                  </a:lnTo>
                  <a:lnTo>
                    <a:pt x="56" y="11"/>
                  </a:lnTo>
                  <a:lnTo>
                    <a:pt x="77" y="2"/>
                  </a:lnTo>
                  <a:lnTo>
                    <a:pt x="10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9" name="Freeform 714"/>
            <p:cNvSpPr/>
            <p:nvPr/>
          </p:nvSpPr>
          <p:spPr bwMode="auto">
            <a:xfrm>
              <a:off x="5719" y="3403"/>
              <a:ext cx="87" cy="51"/>
            </a:xfrm>
            <a:custGeom>
              <a:avLst/>
              <a:gdLst>
                <a:gd name="T0" fmla="*/ 101 w 349"/>
                <a:gd name="T1" fmla="*/ 0 h 202"/>
                <a:gd name="T2" fmla="*/ 248 w 349"/>
                <a:gd name="T3" fmla="*/ 0 h 202"/>
                <a:gd name="T4" fmla="*/ 271 w 349"/>
                <a:gd name="T5" fmla="*/ 3 h 202"/>
                <a:gd name="T6" fmla="*/ 292 w 349"/>
                <a:gd name="T7" fmla="*/ 11 h 202"/>
                <a:gd name="T8" fmla="*/ 311 w 349"/>
                <a:gd name="T9" fmla="*/ 22 h 202"/>
                <a:gd name="T10" fmla="*/ 326 w 349"/>
                <a:gd name="T11" fmla="*/ 39 h 202"/>
                <a:gd name="T12" fmla="*/ 339 w 349"/>
                <a:gd name="T13" fmla="*/ 57 h 202"/>
                <a:gd name="T14" fmla="*/ 346 w 349"/>
                <a:gd name="T15" fmla="*/ 78 h 202"/>
                <a:gd name="T16" fmla="*/ 349 w 349"/>
                <a:gd name="T17" fmla="*/ 101 h 202"/>
                <a:gd name="T18" fmla="*/ 346 w 349"/>
                <a:gd name="T19" fmla="*/ 124 h 202"/>
                <a:gd name="T20" fmla="*/ 339 w 349"/>
                <a:gd name="T21" fmla="*/ 146 h 202"/>
                <a:gd name="T22" fmla="*/ 326 w 349"/>
                <a:gd name="T23" fmla="*/ 164 h 202"/>
                <a:gd name="T24" fmla="*/ 311 w 349"/>
                <a:gd name="T25" fmla="*/ 180 h 202"/>
                <a:gd name="T26" fmla="*/ 292 w 349"/>
                <a:gd name="T27" fmla="*/ 192 h 202"/>
                <a:gd name="T28" fmla="*/ 271 w 349"/>
                <a:gd name="T29" fmla="*/ 199 h 202"/>
                <a:gd name="T30" fmla="*/ 248 w 349"/>
                <a:gd name="T31" fmla="*/ 202 h 202"/>
                <a:gd name="T32" fmla="*/ 101 w 349"/>
                <a:gd name="T33" fmla="*/ 202 h 202"/>
                <a:gd name="T34" fmla="*/ 79 w 349"/>
                <a:gd name="T35" fmla="*/ 199 h 202"/>
                <a:gd name="T36" fmla="*/ 57 w 349"/>
                <a:gd name="T37" fmla="*/ 192 h 202"/>
                <a:gd name="T38" fmla="*/ 38 w 349"/>
                <a:gd name="T39" fmla="*/ 180 h 202"/>
                <a:gd name="T40" fmla="*/ 23 w 349"/>
                <a:gd name="T41" fmla="*/ 164 h 202"/>
                <a:gd name="T42" fmla="*/ 11 w 349"/>
                <a:gd name="T43" fmla="*/ 146 h 202"/>
                <a:gd name="T44" fmla="*/ 3 w 349"/>
                <a:gd name="T45" fmla="*/ 124 h 202"/>
                <a:gd name="T46" fmla="*/ 0 w 349"/>
                <a:gd name="T47" fmla="*/ 101 h 202"/>
                <a:gd name="T48" fmla="*/ 3 w 349"/>
                <a:gd name="T49" fmla="*/ 78 h 202"/>
                <a:gd name="T50" fmla="*/ 11 w 349"/>
                <a:gd name="T51" fmla="*/ 57 h 202"/>
                <a:gd name="T52" fmla="*/ 23 w 349"/>
                <a:gd name="T53" fmla="*/ 39 h 202"/>
                <a:gd name="T54" fmla="*/ 38 w 349"/>
                <a:gd name="T55" fmla="*/ 22 h 202"/>
                <a:gd name="T56" fmla="*/ 57 w 349"/>
                <a:gd name="T57" fmla="*/ 11 h 202"/>
                <a:gd name="T58" fmla="*/ 79 w 349"/>
                <a:gd name="T59" fmla="*/ 3 h 202"/>
                <a:gd name="T60" fmla="*/ 101 w 349"/>
                <a:gd name="T6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9" h="202">
                  <a:moveTo>
                    <a:pt x="101" y="0"/>
                  </a:moveTo>
                  <a:lnTo>
                    <a:pt x="248" y="0"/>
                  </a:lnTo>
                  <a:lnTo>
                    <a:pt x="271" y="3"/>
                  </a:lnTo>
                  <a:lnTo>
                    <a:pt x="292" y="11"/>
                  </a:lnTo>
                  <a:lnTo>
                    <a:pt x="311" y="22"/>
                  </a:lnTo>
                  <a:lnTo>
                    <a:pt x="326" y="39"/>
                  </a:lnTo>
                  <a:lnTo>
                    <a:pt x="339" y="57"/>
                  </a:lnTo>
                  <a:lnTo>
                    <a:pt x="346" y="78"/>
                  </a:lnTo>
                  <a:lnTo>
                    <a:pt x="349" y="101"/>
                  </a:lnTo>
                  <a:lnTo>
                    <a:pt x="346" y="124"/>
                  </a:lnTo>
                  <a:lnTo>
                    <a:pt x="339" y="146"/>
                  </a:lnTo>
                  <a:lnTo>
                    <a:pt x="326" y="164"/>
                  </a:lnTo>
                  <a:lnTo>
                    <a:pt x="311" y="180"/>
                  </a:lnTo>
                  <a:lnTo>
                    <a:pt x="292" y="192"/>
                  </a:lnTo>
                  <a:lnTo>
                    <a:pt x="271" y="199"/>
                  </a:lnTo>
                  <a:lnTo>
                    <a:pt x="248" y="202"/>
                  </a:lnTo>
                  <a:lnTo>
                    <a:pt x="101" y="202"/>
                  </a:lnTo>
                  <a:lnTo>
                    <a:pt x="79" y="199"/>
                  </a:lnTo>
                  <a:lnTo>
                    <a:pt x="57" y="192"/>
                  </a:lnTo>
                  <a:lnTo>
                    <a:pt x="38" y="180"/>
                  </a:lnTo>
                  <a:lnTo>
                    <a:pt x="23" y="164"/>
                  </a:lnTo>
                  <a:lnTo>
                    <a:pt x="11" y="146"/>
                  </a:lnTo>
                  <a:lnTo>
                    <a:pt x="3" y="124"/>
                  </a:lnTo>
                  <a:lnTo>
                    <a:pt x="0" y="101"/>
                  </a:lnTo>
                  <a:lnTo>
                    <a:pt x="3" y="78"/>
                  </a:lnTo>
                  <a:lnTo>
                    <a:pt x="11" y="57"/>
                  </a:lnTo>
                  <a:lnTo>
                    <a:pt x="23" y="39"/>
                  </a:lnTo>
                  <a:lnTo>
                    <a:pt x="38" y="22"/>
                  </a:lnTo>
                  <a:lnTo>
                    <a:pt x="57" y="11"/>
                  </a:lnTo>
                  <a:lnTo>
                    <a:pt x="79" y="3"/>
                  </a:lnTo>
                  <a:lnTo>
                    <a:pt x="10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0" name="Freeform 715"/>
            <p:cNvSpPr/>
            <p:nvPr/>
          </p:nvSpPr>
          <p:spPr bwMode="auto">
            <a:xfrm>
              <a:off x="6122" y="3403"/>
              <a:ext cx="87" cy="51"/>
            </a:xfrm>
            <a:custGeom>
              <a:avLst/>
              <a:gdLst>
                <a:gd name="T0" fmla="*/ 101 w 349"/>
                <a:gd name="T1" fmla="*/ 0 h 202"/>
                <a:gd name="T2" fmla="*/ 248 w 349"/>
                <a:gd name="T3" fmla="*/ 0 h 202"/>
                <a:gd name="T4" fmla="*/ 270 w 349"/>
                <a:gd name="T5" fmla="*/ 3 h 202"/>
                <a:gd name="T6" fmla="*/ 292 w 349"/>
                <a:gd name="T7" fmla="*/ 11 h 202"/>
                <a:gd name="T8" fmla="*/ 311 w 349"/>
                <a:gd name="T9" fmla="*/ 22 h 202"/>
                <a:gd name="T10" fmla="*/ 326 w 349"/>
                <a:gd name="T11" fmla="*/ 39 h 202"/>
                <a:gd name="T12" fmla="*/ 338 w 349"/>
                <a:gd name="T13" fmla="*/ 57 h 202"/>
                <a:gd name="T14" fmla="*/ 345 w 349"/>
                <a:gd name="T15" fmla="*/ 78 h 202"/>
                <a:gd name="T16" fmla="*/ 349 w 349"/>
                <a:gd name="T17" fmla="*/ 101 h 202"/>
                <a:gd name="T18" fmla="*/ 345 w 349"/>
                <a:gd name="T19" fmla="*/ 124 h 202"/>
                <a:gd name="T20" fmla="*/ 338 w 349"/>
                <a:gd name="T21" fmla="*/ 146 h 202"/>
                <a:gd name="T22" fmla="*/ 326 w 349"/>
                <a:gd name="T23" fmla="*/ 164 h 202"/>
                <a:gd name="T24" fmla="*/ 311 w 349"/>
                <a:gd name="T25" fmla="*/ 180 h 202"/>
                <a:gd name="T26" fmla="*/ 292 w 349"/>
                <a:gd name="T27" fmla="*/ 192 h 202"/>
                <a:gd name="T28" fmla="*/ 270 w 349"/>
                <a:gd name="T29" fmla="*/ 199 h 202"/>
                <a:gd name="T30" fmla="*/ 248 w 349"/>
                <a:gd name="T31" fmla="*/ 202 h 202"/>
                <a:gd name="T32" fmla="*/ 101 w 349"/>
                <a:gd name="T33" fmla="*/ 202 h 202"/>
                <a:gd name="T34" fmla="*/ 78 w 349"/>
                <a:gd name="T35" fmla="*/ 199 h 202"/>
                <a:gd name="T36" fmla="*/ 57 w 349"/>
                <a:gd name="T37" fmla="*/ 192 h 202"/>
                <a:gd name="T38" fmla="*/ 38 w 349"/>
                <a:gd name="T39" fmla="*/ 180 h 202"/>
                <a:gd name="T40" fmla="*/ 23 w 349"/>
                <a:gd name="T41" fmla="*/ 164 h 202"/>
                <a:gd name="T42" fmla="*/ 10 w 349"/>
                <a:gd name="T43" fmla="*/ 146 h 202"/>
                <a:gd name="T44" fmla="*/ 3 w 349"/>
                <a:gd name="T45" fmla="*/ 124 h 202"/>
                <a:gd name="T46" fmla="*/ 0 w 349"/>
                <a:gd name="T47" fmla="*/ 101 h 202"/>
                <a:gd name="T48" fmla="*/ 3 w 349"/>
                <a:gd name="T49" fmla="*/ 78 h 202"/>
                <a:gd name="T50" fmla="*/ 10 w 349"/>
                <a:gd name="T51" fmla="*/ 57 h 202"/>
                <a:gd name="T52" fmla="*/ 23 w 349"/>
                <a:gd name="T53" fmla="*/ 39 h 202"/>
                <a:gd name="T54" fmla="*/ 38 w 349"/>
                <a:gd name="T55" fmla="*/ 22 h 202"/>
                <a:gd name="T56" fmla="*/ 57 w 349"/>
                <a:gd name="T57" fmla="*/ 11 h 202"/>
                <a:gd name="T58" fmla="*/ 78 w 349"/>
                <a:gd name="T59" fmla="*/ 3 h 202"/>
                <a:gd name="T60" fmla="*/ 101 w 349"/>
                <a:gd name="T6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9" h="202">
                  <a:moveTo>
                    <a:pt x="101" y="0"/>
                  </a:moveTo>
                  <a:lnTo>
                    <a:pt x="248" y="0"/>
                  </a:lnTo>
                  <a:lnTo>
                    <a:pt x="270" y="3"/>
                  </a:lnTo>
                  <a:lnTo>
                    <a:pt x="292" y="11"/>
                  </a:lnTo>
                  <a:lnTo>
                    <a:pt x="311" y="22"/>
                  </a:lnTo>
                  <a:lnTo>
                    <a:pt x="326" y="39"/>
                  </a:lnTo>
                  <a:lnTo>
                    <a:pt x="338" y="57"/>
                  </a:lnTo>
                  <a:lnTo>
                    <a:pt x="345" y="78"/>
                  </a:lnTo>
                  <a:lnTo>
                    <a:pt x="349" y="101"/>
                  </a:lnTo>
                  <a:lnTo>
                    <a:pt x="345" y="124"/>
                  </a:lnTo>
                  <a:lnTo>
                    <a:pt x="338" y="146"/>
                  </a:lnTo>
                  <a:lnTo>
                    <a:pt x="326" y="164"/>
                  </a:lnTo>
                  <a:lnTo>
                    <a:pt x="311" y="180"/>
                  </a:lnTo>
                  <a:lnTo>
                    <a:pt x="292" y="192"/>
                  </a:lnTo>
                  <a:lnTo>
                    <a:pt x="270" y="199"/>
                  </a:lnTo>
                  <a:lnTo>
                    <a:pt x="248" y="202"/>
                  </a:lnTo>
                  <a:lnTo>
                    <a:pt x="101" y="202"/>
                  </a:lnTo>
                  <a:lnTo>
                    <a:pt x="78" y="199"/>
                  </a:lnTo>
                  <a:lnTo>
                    <a:pt x="57" y="192"/>
                  </a:lnTo>
                  <a:lnTo>
                    <a:pt x="38" y="180"/>
                  </a:lnTo>
                  <a:lnTo>
                    <a:pt x="23" y="164"/>
                  </a:lnTo>
                  <a:lnTo>
                    <a:pt x="10" y="146"/>
                  </a:lnTo>
                  <a:lnTo>
                    <a:pt x="3" y="124"/>
                  </a:lnTo>
                  <a:lnTo>
                    <a:pt x="0" y="101"/>
                  </a:lnTo>
                  <a:lnTo>
                    <a:pt x="3" y="78"/>
                  </a:lnTo>
                  <a:lnTo>
                    <a:pt x="10" y="57"/>
                  </a:lnTo>
                  <a:lnTo>
                    <a:pt x="23" y="39"/>
                  </a:lnTo>
                  <a:lnTo>
                    <a:pt x="38" y="22"/>
                  </a:lnTo>
                  <a:lnTo>
                    <a:pt x="57" y="11"/>
                  </a:lnTo>
                  <a:lnTo>
                    <a:pt x="78" y="3"/>
                  </a:lnTo>
                  <a:lnTo>
                    <a:pt x="10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1" name="Freeform 716"/>
            <p:cNvSpPr/>
            <p:nvPr/>
          </p:nvSpPr>
          <p:spPr bwMode="auto">
            <a:xfrm>
              <a:off x="6080" y="3241"/>
              <a:ext cx="75" cy="76"/>
            </a:xfrm>
            <a:custGeom>
              <a:avLst/>
              <a:gdLst>
                <a:gd name="T0" fmla="*/ 215 w 304"/>
                <a:gd name="T1" fmla="*/ 0 h 305"/>
                <a:gd name="T2" fmla="*/ 237 w 304"/>
                <a:gd name="T3" fmla="*/ 5 h 305"/>
                <a:gd name="T4" fmla="*/ 257 w 304"/>
                <a:gd name="T5" fmla="*/ 15 h 305"/>
                <a:gd name="T6" fmla="*/ 275 w 304"/>
                <a:gd name="T7" fmla="*/ 29 h 305"/>
                <a:gd name="T8" fmla="*/ 289 w 304"/>
                <a:gd name="T9" fmla="*/ 48 h 305"/>
                <a:gd name="T10" fmla="*/ 300 w 304"/>
                <a:gd name="T11" fmla="*/ 68 h 305"/>
                <a:gd name="T12" fmla="*/ 304 w 304"/>
                <a:gd name="T13" fmla="*/ 90 h 305"/>
                <a:gd name="T14" fmla="*/ 304 w 304"/>
                <a:gd name="T15" fmla="*/ 112 h 305"/>
                <a:gd name="T16" fmla="*/ 300 w 304"/>
                <a:gd name="T17" fmla="*/ 133 h 305"/>
                <a:gd name="T18" fmla="*/ 289 w 304"/>
                <a:gd name="T19" fmla="*/ 154 h 305"/>
                <a:gd name="T20" fmla="*/ 275 w 304"/>
                <a:gd name="T21" fmla="*/ 172 h 305"/>
                <a:gd name="T22" fmla="*/ 171 w 304"/>
                <a:gd name="T23" fmla="*/ 276 h 305"/>
                <a:gd name="T24" fmla="*/ 156 w 304"/>
                <a:gd name="T25" fmla="*/ 289 h 305"/>
                <a:gd name="T26" fmla="*/ 138 w 304"/>
                <a:gd name="T27" fmla="*/ 298 h 305"/>
                <a:gd name="T28" fmla="*/ 120 w 304"/>
                <a:gd name="T29" fmla="*/ 303 h 305"/>
                <a:gd name="T30" fmla="*/ 100 w 304"/>
                <a:gd name="T31" fmla="*/ 305 h 305"/>
                <a:gd name="T32" fmla="*/ 82 w 304"/>
                <a:gd name="T33" fmla="*/ 303 h 305"/>
                <a:gd name="T34" fmla="*/ 62 w 304"/>
                <a:gd name="T35" fmla="*/ 298 h 305"/>
                <a:gd name="T36" fmla="*/ 45 w 304"/>
                <a:gd name="T37" fmla="*/ 289 h 305"/>
                <a:gd name="T38" fmla="*/ 29 w 304"/>
                <a:gd name="T39" fmla="*/ 276 h 305"/>
                <a:gd name="T40" fmla="*/ 15 w 304"/>
                <a:gd name="T41" fmla="*/ 258 h 305"/>
                <a:gd name="T42" fmla="*/ 6 w 304"/>
                <a:gd name="T43" fmla="*/ 237 h 305"/>
                <a:gd name="T44" fmla="*/ 0 w 304"/>
                <a:gd name="T45" fmla="*/ 216 h 305"/>
                <a:gd name="T46" fmla="*/ 0 w 304"/>
                <a:gd name="T47" fmla="*/ 194 h 305"/>
                <a:gd name="T48" fmla="*/ 6 w 304"/>
                <a:gd name="T49" fmla="*/ 172 h 305"/>
                <a:gd name="T50" fmla="*/ 15 w 304"/>
                <a:gd name="T51" fmla="*/ 152 h 305"/>
                <a:gd name="T52" fmla="*/ 29 w 304"/>
                <a:gd name="T53" fmla="*/ 133 h 305"/>
                <a:gd name="T54" fmla="*/ 133 w 304"/>
                <a:gd name="T55" fmla="*/ 29 h 305"/>
                <a:gd name="T56" fmla="*/ 152 w 304"/>
                <a:gd name="T57" fmla="*/ 15 h 305"/>
                <a:gd name="T58" fmla="*/ 171 w 304"/>
                <a:gd name="T59" fmla="*/ 5 h 305"/>
                <a:gd name="T60" fmla="*/ 193 w 304"/>
                <a:gd name="T61" fmla="*/ 0 h 305"/>
                <a:gd name="T62" fmla="*/ 215 w 304"/>
                <a:gd name="T6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4" h="305">
                  <a:moveTo>
                    <a:pt x="215" y="0"/>
                  </a:moveTo>
                  <a:lnTo>
                    <a:pt x="237" y="5"/>
                  </a:lnTo>
                  <a:lnTo>
                    <a:pt x="257" y="15"/>
                  </a:lnTo>
                  <a:lnTo>
                    <a:pt x="275" y="29"/>
                  </a:lnTo>
                  <a:lnTo>
                    <a:pt x="289" y="48"/>
                  </a:lnTo>
                  <a:lnTo>
                    <a:pt x="300" y="68"/>
                  </a:lnTo>
                  <a:lnTo>
                    <a:pt x="304" y="90"/>
                  </a:lnTo>
                  <a:lnTo>
                    <a:pt x="304" y="112"/>
                  </a:lnTo>
                  <a:lnTo>
                    <a:pt x="300" y="133"/>
                  </a:lnTo>
                  <a:lnTo>
                    <a:pt x="289" y="154"/>
                  </a:lnTo>
                  <a:lnTo>
                    <a:pt x="275" y="172"/>
                  </a:lnTo>
                  <a:lnTo>
                    <a:pt x="171" y="276"/>
                  </a:lnTo>
                  <a:lnTo>
                    <a:pt x="156" y="289"/>
                  </a:lnTo>
                  <a:lnTo>
                    <a:pt x="138" y="298"/>
                  </a:lnTo>
                  <a:lnTo>
                    <a:pt x="120" y="303"/>
                  </a:lnTo>
                  <a:lnTo>
                    <a:pt x="100" y="305"/>
                  </a:lnTo>
                  <a:lnTo>
                    <a:pt x="82" y="303"/>
                  </a:lnTo>
                  <a:lnTo>
                    <a:pt x="62" y="298"/>
                  </a:lnTo>
                  <a:lnTo>
                    <a:pt x="45" y="289"/>
                  </a:lnTo>
                  <a:lnTo>
                    <a:pt x="29" y="276"/>
                  </a:lnTo>
                  <a:lnTo>
                    <a:pt x="15" y="258"/>
                  </a:lnTo>
                  <a:lnTo>
                    <a:pt x="6" y="237"/>
                  </a:lnTo>
                  <a:lnTo>
                    <a:pt x="0" y="216"/>
                  </a:lnTo>
                  <a:lnTo>
                    <a:pt x="0" y="194"/>
                  </a:lnTo>
                  <a:lnTo>
                    <a:pt x="6" y="172"/>
                  </a:lnTo>
                  <a:lnTo>
                    <a:pt x="15" y="152"/>
                  </a:lnTo>
                  <a:lnTo>
                    <a:pt x="29" y="133"/>
                  </a:lnTo>
                  <a:lnTo>
                    <a:pt x="133" y="29"/>
                  </a:lnTo>
                  <a:lnTo>
                    <a:pt x="152" y="15"/>
                  </a:lnTo>
                  <a:lnTo>
                    <a:pt x="171" y="5"/>
                  </a:lnTo>
                  <a:lnTo>
                    <a:pt x="193" y="0"/>
                  </a:lnTo>
                  <a:lnTo>
                    <a:pt x="21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2" name="Freeform 717"/>
            <p:cNvSpPr/>
            <p:nvPr/>
          </p:nvSpPr>
          <p:spPr bwMode="auto">
            <a:xfrm>
              <a:off x="5773" y="3241"/>
              <a:ext cx="76" cy="76"/>
            </a:xfrm>
            <a:custGeom>
              <a:avLst/>
              <a:gdLst>
                <a:gd name="T0" fmla="*/ 111 w 303"/>
                <a:gd name="T1" fmla="*/ 0 h 305"/>
                <a:gd name="T2" fmla="*/ 133 w 303"/>
                <a:gd name="T3" fmla="*/ 5 h 305"/>
                <a:gd name="T4" fmla="*/ 153 w 303"/>
                <a:gd name="T5" fmla="*/ 15 h 305"/>
                <a:gd name="T6" fmla="*/ 171 w 303"/>
                <a:gd name="T7" fmla="*/ 29 h 305"/>
                <a:gd name="T8" fmla="*/ 275 w 303"/>
                <a:gd name="T9" fmla="*/ 133 h 305"/>
                <a:gd name="T10" fmla="*/ 289 w 303"/>
                <a:gd name="T11" fmla="*/ 152 h 305"/>
                <a:gd name="T12" fmla="*/ 298 w 303"/>
                <a:gd name="T13" fmla="*/ 172 h 305"/>
                <a:gd name="T14" fmla="*/ 303 w 303"/>
                <a:gd name="T15" fmla="*/ 194 h 305"/>
                <a:gd name="T16" fmla="*/ 303 w 303"/>
                <a:gd name="T17" fmla="*/ 216 h 305"/>
                <a:gd name="T18" fmla="*/ 298 w 303"/>
                <a:gd name="T19" fmla="*/ 237 h 305"/>
                <a:gd name="T20" fmla="*/ 289 w 303"/>
                <a:gd name="T21" fmla="*/ 258 h 305"/>
                <a:gd name="T22" fmla="*/ 275 w 303"/>
                <a:gd name="T23" fmla="*/ 276 h 305"/>
                <a:gd name="T24" fmla="*/ 259 w 303"/>
                <a:gd name="T25" fmla="*/ 289 h 305"/>
                <a:gd name="T26" fmla="*/ 242 w 303"/>
                <a:gd name="T27" fmla="*/ 298 h 305"/>
                <a:gd name="T28" fmla="*/ 223 w 303"/>
                <a:gd name="T29" fmla="*/ 303 h 305"/>
                <a:gd name="T30" fmla="*/ 204 w 303"/>
                <a:gd name="T31" fmla="*/ 305 h 305"/>
                <a:gd name="T32" fmla="*/ 184 w 303"/>
                <a:gd name="T33" fmla="*/ 303 h 305"/>
                <a:gd name="T34" fmla="*/ 166 w 303"/>
                <a:gd name="T35" fmla="*/ 298 h 305"/>
                <a:gd name="T36" fmla="*/ 148 w 303"/>
                <a:gd name="T37" fmla="*/ 289 h 305"/>
                <a:gd name="T38" fmla="*/ 133 w 303"/>
                <a:gd name="T39" fmla="*/ 276 h 305"/>
                <a:gd name="T40" fmla="*/ 29 w 303"/>
                <a:gd name="T41" fmla="*/ 172 h 305"/>
                <a:gd name="T42" fmla="*/ 15 w 303"/>
                <a:gd name="T43" fmla="*/ 154 h 305"/>
                <a:gd name="T44" fmla="*/ 4 w 303"/>
                <a:gd name="T45" fmla="*/ 133 h 305"/>
                <a:gd name="T46" fmla="*/ 0 w 303"/>
                <a:gd name="T47" fmla="*/ 112 h 305"/>
                <a:gd name="T48" fmla="*/ 0 w 303"/>
                <a:gd name="T49" fmla="*/ 90 h 305"/>
                <a:gd name="T50" fmla="*/ 4 w 303"/>
                <a:gd name="T51" fmla="*/ 68 h 305"/>
                <a:gd name="T52" fmla="*/ 15 w 303"/>
                <a:gd name="T53" fmla="*/ 48 h 305"/>
                <a:gd name="T54" fmla="*/ 29 w 303"/>
                <a:gd name="T55" fmla="*/ 29 h 305"/>
                <a:gd name="T56" fmla="*/ 47 w 303"/>
                <a:gd name="T57" fmla="*/ 15 h 305"/>
                <a:gd name="T58" fmla="*/ 67 w 303"/>
                <a:gd name="T59" fmla="*/ 5 h 305"/>
                <a:gd name="T60" fmla="*/ 89 w 303"/>
                <a:gd name="T61" fmla="*/ 0 h 305"/>
                <a:gd name="T62" fmla="*/ 111 w 303"/>
                <a:gd name="T6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3" h="305">
                  <a:moveTo>
                    <a:pt x="111" y="0"/>
                  </a:moveTo>
                  <a:lnTo>
                    <a:pt x="133" y="5"/>
                  </a:lnTo>
                  <a:lnTo>
                    <a:pt x="153" y="15"/>
                  </a:lnTo>
                  <a:lnTo>
                    <a:pt x="171" y="29"/>
                  </a:lnTo>
                  <a:lnTo>
                    <a:pt x="275" y="133"/>
                  </a:lnTo>
                  <a:lnTo>
                    <a:pt x="289" y="152"/>
                  </a:lnTo>
                  <a:lnTo>
                    <a:pt x="298" y="172"/>
                  </a:lnTo>
                  <a:lnTo>
                    <a:pt x="303" y="194"/>
                  </a:lnTo>
                  <a:lnTo>
                    <a:pt x="303" y="216"/>
                  </a:lnTo>
                  <a:lnTo>
                    <a:pt x="298" y="237"/>
                  </a:lnTo>
                  <a:lnTo>
                    <a:pt x="289" y="258"/>
                  </a:lnTo>
                  <a:lnTo>
                    <a:pt x="275" y="276"/>
                  </a:lnTo>
                  <a:lnTo>
                    <a:pt x="259" y="289"/>
                  </a:lnTo>
                  <a:lnTo>
                    <a:pt x="242" y="298"/>
                  </a:lnTo>
                  <a:lnTo>
                    <a:pt x="223" y="303"/>
                  </a:lnTo>
                  <a:lnTo>
                    <a:pt x="204" y="305"/>
                  </a:lnTo>
                  <a:lnTo>
                    <a:pt x="184" y="303"/>
                  </a:lnTo>
                  <a:lnTo>
                    <a:pt x="166" y="298"/>
                  </a:lnTo>
                  <a:lnTo>
                    <a:pt x="148" y="289"/>
                  </a:lnTo>
                  <a:lnTo>
                    <a:pt x="133" y="276"/>
                  </a:lnTo>
                  <a:lnTo>
                    <a:pt x="29" y="172"/>
                  </a:lnTo>
                  <a:lnTo>
                    <a:pt x="15" y="154"/>
                  </a:lnTo>
                  <a:lnTo>
                    <a:pt x="4" y="133"/>
                  </a:lnTo>
                  <a:lnTo>
                    <a:pt x="0" y="112"/>
                  </a:lnTo>
                  <a:lnTo>
                    <a:pt x="0" y="90"/>
                  </a:lnTo>
                  <a:lnTo>
                    <a:pt x="4" y="68"/>
                  </a:lnTo>
                  <a:lnTo>
                    <a:pt x="15" y="48"/>
                  </a:lnTo>
                  <a:lnTo>
                    <a:pt x="29" y="29"/>
                  </a:lnTo>
                  <a:lnTo>
                    <a:pt x="47" y="15"/>
                  </a:lnTo>
                  <a:lnTo>
                    <a:pt x="67" y="5"/>
                  </a:lnTo>
                  <a:lnTo>
                    <a:pt x="89" y="0"/>
                  </a:lnTo>
                  <a:lnTo>
                    <a:pt x="11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3" name="Freeform 718"/>
            <p:cNvSpPr/>
            <p:nvPr/>
          </p:nvSpPr>
          <p:spPr bwMode="auto">
            <a:xfrm>
              <a:off x="5688" y="3884"/>
              <a:ext cx="846" cy="92"/>
            </a:xfrm>
            <a:custGeom>
              <a:avLst/>
              <a:gdLst>
                <a:gd name="T0" fmla="*/ 65 w 3386"/>
                <a:gd name="T1" fmla="*/ 0 h 368"/>
                <a:gd name="T2" fmla="*/ 3322 w 3386"/>
                <a:gd name="T3" fmla="*/ 0 h 368"/>
                <a:gd name="T4" fmla="*/ 3339 w 3386"/>
                <a:gd name="T5" fmla="*/ 2 h 368"/>
                <a:gd name="T6" fmla="*/ 3354 w 3386"/>
                <a:gd name="T7" fmla="*/ 9 h 368"/>
                <a:gd name="T8" fmla="*/ 3367 w 3386"/>
                <a:gd name="T9" fmla="*/ 18 h 368"/>
                <a:gd name="T10" fmla="*/ 3378 w 3386"/>
                <a:gd name="T11" fmla="*/ 32 h 368"/>
                <a:gd name="T12" fmla="*/ 3384 w 3386"/>
                <a:gd name="T13" fmla="*/ 47 h 368"/>
                <a:gd name="T14" fmla="*/ 3386 w 3386"/>
                <a:gd name="T15" fmla="*/ 65 h 368"/>
                <a:gd name="T16" fmla="*/ 3386 w 3386"/>
                <a:gd name="T17" fmla="*/ 303 h 368"/>
                <a:gd name="T18" fmla="*/ 3384 w 3386"/>
                <a:gd name="T19" fmla="*/ 320 h 368"/>
                <a:gd name="T20" fmla="*/ 3378 w 3386"/>
                <a:gd name="T21" fmla="*/ 336 h 368"/>
                <a:gd name="T22" fmla="*/ 3367 w 3386"/>
                <a:gd name="T23" fmla="*/ 349 h 368"/>
                <a:gd name="T24" fmla="*/ 3354 w 3386"/>
                <a:gd name="T25" fmla="*/ 359 h 368"/>
                <a:gd name="T26" fmla="*/ 3339 w 3386"/>
                <a:gd name="T27" fmla="*/ 366 h 368"/>
                <a:gd name="T28" fmla="*/ 3322 w 3386"/>
                <a:gd name="T29" fmla="*/ 368 h 368"/>
                <a:gd name="T30" fmla="*/ 65 w 3386"/>
                <a:gd name="T31" fmla="*/ 368 h 368"/>
                <a:gd name="T32" fmla="*/ 47 w 3386"/>
                <a:gd name="T33" fmla="*/ 366 h 368"/>
                <a:gd name="T34" fmla="*/ 32 w 3386"/>
                <a:gd name="T35" fmla="*/ 359 h 368"/>
                <a:gd name="T36" fmla="*/ 19 w 3386"/>
                <a:gd name="T37" fmla="*/ 349 h 368"/>
                <a:gd name="T38" fmla="*/ 9 w 3386"/>
                <a:gd name="T39" fmla="*/ 336 h 368"/>
                <a:gd name="T40" fmla="*/ 2 w 3386"/>
                <a:gd name="T41" fmla="*/ 320 h 368"/>
                <a:gd name="T42" fmla="*/ 0 w 3386"/>
                <a:gd name="T43" fmla="*/ 303 h 368"/>
                <a:gd name="T44" fmla="*/ 0 w 3386"/>
                <a:gd name="T45" fmla="*/ 65 h 368"/>
                <a:gd name="T46" fmla="*/ 2 w 3386"/>
                <a:gd name="T47" fmla="*/ 47 h 368"/>
                <a:gd name="T48" fmla="*/ 9 w 3386"/>
                <a:gd name="T49" fmla="*/ 32 h 368"/>
                <a:gd name="T50" fmla="*/ 19 w 3386"/>
                <a:gd name="T51" fmla="*/ 18 h 368"/>
                <a:gd name="T52" fmla="*/ 32 w 3386"/>
                <a:gd name="T53" fmla="*/ 9 h 368"/>
                <a:gd name="T54" fmla="*/ 47 w 3386"/>
                <a:gd name="T55" fmla="*/ 2 h 368"/>
                <a:gd name="T56" fmla="*/ 65 w 3386"/>
                <a:gd name="T5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6" h="368">
                  <a:moveTo>
                    <a:pt x="65" y="0"/>
                  </a:moveTo>
                  <a:lnTo>
                    <a:pt x="3322" y="0"/>
                  </a:lnTo>
                  <a:lnTo>
                    <a:pt x="3339" y="2"/>
                  </a:lnTo>
                  <a:lnTo>
                    <a:pt x="3354" y="9"/>
                  </a:lnTo>
                  <a:lnTo>
                    <a:pt x="3367" y="18"/>
                  </a:lnTo>
                  <a:lnTo>
                    <a:pt x="3378" y="32"/>
                  </a:lnTo>
                  <a:lnTo>
                    <a:pt x="3384" y="47"/>
                  </a:lnTo>
                  <a:lnTo>
                    <a:pt x="3386" y="65"/>
                  </a:lnTo>
                  <a:lnTo>
                    <a:pt x="3386" y="303"/>
                  </a:lnTo>
                  <a:lnTo>
                    <a:pt x="3384" y="320"/>
                  </a:lnTo>
                  <a:lnTo>
                    <a:pt x="3378" y="336"/>
                  </a:lnTo>
                  <a:lnTo>
                    <a:pt x="3367" y="349"/>
                  </a:lnTo>
                  <a:lnTo>
                    <a:pt x="3354" y="359"/>
                  </a:lnTo>
                  <a:lnTo>
                    <a:pt x="3339" y="366"/>
                  </a:lnTo>
                  <a:lnTo>
                    <a:pt x="3322" y="368"/>
                  </a:lnTo>
                  <a:lnTo>
                    <a:pt x="65" y="368"/>
                  </a:lnTo>
                  <a:lnTo>
                    <a:pt x="47" y="366"/>
                  </a:lnTo>
                  <a:lnTo>
                    <a:pt x="32" y="359"/>
                  </a:lnTo>
                  <a:lnTo>
                    <a:pt x="19" y="349"/>
                  </a:lnTo>
                  <a:lnTo>
                    <a:pt x="9" y="336"/>
                  </a:lnTo>
                  <a:lnTo>
                    <a:pt x="2" y="320"/>
                  </a:lnTo>
                  <a:lnTo>
                    <a:pt x="0" y="303"/>
                  </a:lnTo>
                  <a:lnTo>
                    <a:pt x="0" y="65"/>
                  </a:lnTo>
                  <a:lnTo>
                    <a:pt x="2" y="47"/>
                  </a:lnTo>
                  <a:lnTo>
                    <a:pt x="9" y="32"/>
                  </a:lnTo>
                  <a:lnTo>
                    <a:pt x="19" y="18"/>
                  </a:lnTo>
                  <a:lnTo>
                    <a:pt x="32" y="9"/>
                  </a:lnTo>
                  <a:lnTo>
                    <a:pt x="47" y="2"/>
                  </a:lnTo>
                  <a:lnTo>
                    <a:pt x="6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4" name="Freeform 719"/>
            <p:cNvSpPr/>
            <p:nvPr/>
          </p:nvSpPr>
          <p:spPr bwMode="auto">
            <a:xfrm>
              <a:off x="6180" y="3647"/>
              <a:ext cx="346" cy="202"/>
            </a:xfrm>
            <a:custGeom>
              <a:avLst/>
              <a:gdLst>
                <a:gd name="T0" fmla="*/ 426 w 1384"/>
                <a:gd name="T1" fmla="*/ 2 h 805"/>
                <a:gd name="T2" fmla="*/ 443 w 1384"/>
                <a:gd name="T3" fmla="*/ 20 h 805"/>
                <a:gd name="T4" fmla="*/ 662 w 1384"/>
                <a:gd name="T5" fmla="*/ 617 h 805"/>
                <a:gd name="T6" fmla="*/ 681 w 1384"/>
                <a:gd name="T7" fmla="*/ 630 h 805"/>
                <a:gd name="T8" fmla="*/ 703 w 1384"/>
                <a:gd name="T9" fmla="*/ 630 h 805"/>
                <a:gd name="T10" fmla="*/ 722 w 1384"/>
                <a:gd name="T11" fmla="*/ 617 h 805"/>
                <a:gd name="T12" fmla="*/ 942 w 1384"/>
                <a:gd name="T13" fmla="*/ 20 h 805"/>
                <a:gd name="T14" fmla="*/ 957 w 1384"/>
                <a:gd name="T15" fmla="*/ 3 h 805"/>
                <a:gd name="T16" fmla="*/ 980 w 1384"/>
                <a:gd name="T17" fmla="*/ 1 h 805"/>
                <a:gd name="T18" fmla="*/ 1169 w 1384"/>
                <a:gd name="T19" fmla="*/ 31 h 805"/>
                <a:gd name="T20" fmla="*/ 1241 w 1384"/>
                <a:gd name="T21" fmla="*/ 66 h 805"/>
                <a:gd name="T22" fmla="*/ 1301 w 1384"/>
                <a:gd name="T23" fmla="*/ 116 h 805"/>
                <a:gd name="T24" fmla="*/ 1346 w 1384"/>
                <a:gd name="T25" fmla="*/ 179 h 805"/>
                <a:gd name="T26" fmla="*/ 1374 w 1384"/>
                <a:gd name="T27" fmla="*/ 251 h 805"/>
                <a:gd name="T28" fmla="*/ 1384 w 1384"/>
                <a:gd name="T29" fmla="*/ 330 h 805"/>
                <a:gd name="T30" fmla="*/ 1382 w 1384"/>
                <a:gd name="T31" fmla="*/ 775 h 805"/>
                <a:gd name="T32" fmla="*/ 1365 w 1384"/>
                <a:gd name="T33" fmla="*/ 796 h 805"/>
                <a:gd name="T34" fmla="*/ 1339 w 1384"/>
                <a:gd name="T35" fmla="*/ 805 h 805"/>
                <a:gd name="T36" fmla="*/ 31 w 1384"/>
                <a:gd name="T37" fmla="*/ 802 h 805"/>
                <a:gd name="T38" fmla="*/ 9 w 1384"/>
                <a:gd name="T39" fmla="*/ 787 h 805"/>
                <a:gd name="T40" fmla="*/ 0 w 1384"/>
                <a:gd name="T41" fmla="*/ 760 h 805"/>
                <a:gd name="T42" fmla="*/ 2 w 1384"/>
                <a:gd name="T43" fmla="*/ 291 h 805"/>
                <a:gd name="T44" fmla="*/ 23 w 1384"/>
                <a:gd name="T45" fmla="*/ 215 h 805"/>
                <a:gd name="T46" fmla="*/ 60 w 1384"/>
                <a:gd name="T47" fmla="*/ 147 h 805"/>
                <a:gd name="T48" fmla="*/ 112 w 1384"/>
                <a:gd name="T49" fmla="*/ 89 h 805"/>
                <a:gd name="T50" fmla="*/ 179 w 1384"/>
                <a:gd name="T51" fmla="*/ 47 h 805"/>
                <a:gd name="T52" fmla="*/ 219 w 1384"/>
                <a:gd name="T53" fmla="*/ 31 h 805"/>
                <a:gd name="T54" fmla="*/ 243 w 1384"/>
                <a:gd name="T55" fmla="*/ 27 h 805"/>
                <a:gd name="T56" fmla="*/ 281 w 1384"/>
                <a:gd name="T57" fmla="*/ 21 h 805"/>
                <a:gd name="T58" fmla="*/ 325 w 1384"/>
                <a:gd name="T59" fmla="*/ 13 h 805"/>
                <a:gd name="T60" fmla="*/ 367 w 1384"/>
                <a:gd name="T61" fmla="*/ 7 h 805"/>
                <a:gd name="T62" fmla="*/ 400 w 1384"/>
                <a:gd name="T63" fmla="*/ 2 h 805"/>
                <a:gd name="T64" fmla="*/ 414 w 1384"/>
                <a:gd name="T65"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4" h="805">
                  <a:moveTo>
                    <a:pt x="414" y="0"/>
                  </a:moveTo>
                  <a:lnTo>
                    <a:pt x="426" y="2"/>
                  </a:lnTo>
                  <a:lnTo>
                    <a:pt x="436" y="9"/>
                  </a:lnTo>
                  <a:lnTo>
                    <a:pt x="443" y="20"/>
                  </a:lnTo>
                  <a:lnTo>
                    <a:pt x="656" y="607"/>
                  </a:lnTo>
                  <a:lnTo>
                    <a:pt x="662" y="617"/>
                  </a:lnTo>
                  <a:lnTo>
                    <a:pt x="671" y="625"/>
                  </a:lnTo>
                  <a:lnTo>
                    <a:pt x="681" y="630"/>
                  </a:lnTo>
                  <a:lnTo>
                    <a:pt x="692" y="631"/>
                  </a:lnTo>
                  <a:lnTo>
                    <a:pt x="703" y="630"/>
                  </a:lnTo>
                  <a:lnTo>
                    <a:pt x="714" y="625"/>
                  </a:lnTo>
                  <a:lnTo>
                    <a:pt x="722" y="617"/>
                  </a:lnTo>
                  <a:lnTo>
                    <a:pt x="728" y="607"/>
                  </a:lnTo>
                  <a:lnTo>
                    <a:pt x="942" y="20"/>
                  </a:lnTo>
                  <a:lnTo>
                    <a:pt x="948" y="10"/>
                  </a:lnTo>
                  <a:lnTo>
                    <a:pt x="957" y="3"/>
                  </a:lnTo>
                  <a:lnTo>
                    <a:pt x="969" y="0"/>
                  </a:lnTo>
                  <a:lnTo>
                    <a:pt x="980" y="1"/>
                  </a:lnTo>
                  <a:lnTo>
                    <a:pt x="1168" y="31"/>
                  </a:lnTo>
                  <a:lnTo>
                    <a:pt x="1169" y="31"/>
                  </a:lnTo>
                  <a:lnTo>
                    <a:pt x="1206" y="47"/>
                  </a:lnTo>
                  <a:lnTo>
                    <a:pt x="1241" y="66"/>
                  </a:lnTo>
                  <a:lnTo>
                    <a:pt x="1272" y="89"/>
                  </a:lnTo>
                  <a:lnTo>
                    <a:pt x="1301" y="116"/>
                  </a:lnTo>
                  <a:lnTo>
                    <a:pt x="1324" y="146"/>
                  </a:lnTo>
                  <a:lnTo>
                    <a:pt x="1346" y="179"/>
                  </a:lnTo>
                  <a:lnTo>
                    <a:pt x="1362" y="214"/>
                  </a:lnTo>
                  <a:lnTo>
                    <a:pt x="1374" y="251"/>
                  </a:lnTo>
                  <a:lnTo>
                    <a:pt x="1382" y="290"/>
                  </a:lnTo>
                  <a:lnTo>
                    <a:pt x="1384" y="330"/>
                  </a:lnTo>
                  <a:lnTo>
                    <a:pt x="1384" y="760"/>
                  </a:lnTo>
                  <a:lnTo>
                    <a:pt x="1382" y="775"/>
                  </a:lnTo>
                  <a:lnTo>
                    <a:pt x="1376" y="787"/>
                  </a:lnTo>
                  <a:lnTo>
                    <a:pt x="1365" y="796"/>
                  </a:lnTo>
                  <a:lnTo>
                    <a:pt x="1353" y="802"/>
                  </a:lnTo>
                  <a:lnTo>
                    <a:pt x="1339" y="805"/>
                  </a:lnTo>
                  <a:lnTo>
                    <a:pt x="46" y="805"/>
                  </a:lnTo>
                  <a:lnTo>
                    <a:pt x="31" y="802"/>
                  </a:lnTo>
                  <a:lnTo>
                    <a:pt x="19" y="796"/>
                  </a:lnTo>
                  <a:lnTo>
                    <a:pt x="9" y="787"/>
                  </a:lnTo>
                  <a:lnTo>
                    <a:pt x="2" y="775"/>
                  </a:lnTo>
                  <a:lnTo>
                    <a:pt x="0" y="760"/>
                  </a:lnTo>
                  <a:lnTo>
                    <a:pt x="0" y="331"/>
                  </a:lnTo>
                  <a:lnTo>
                    <a:pt x="2" y="291"/>
                  </a:lnTo>
                  <a:lnTo>
                    <a:pt x="11" y="252"/>
                  </a:lnTo>
                  <a:lnTo>
                    <a:pt x="23" y="215"/>
                  </a:lnTo>
                  <a:lnTo>
                    <a:pt x="39" y="180"/>
                  </a:lnTo>
                  <a:lnTo>
                    <a:pt x="60" y="147"/>
                  </a:lnTo>
                  <a:lnTo>
                    <a:pt x="85" y="117"/>
                  </a:lnTo>
                  <a:lnTo>
                    <a:pt x="112" y="89"/>
                  </a:lnTo>
                  <a:lnTo>
                    <a:pt x="144" y="66"/>
                  </a:lnTo>
                  <a:lnTo>
                    <a:pt x="179" y="47"/>
                  </a:lnTo>
                  <a:lnTo>
                    <a:pt x="216" y="31"/>
                  </a:lnTo>
                  <a:lnTo>
                    <a:pt x="219" y="31"/>
                  </a:lnTo>
                  <a:lnTo>
                    <a:pt x="229" y="29"/>
                  </a:lnTo>
                  <a:lnTo>
                    <a:pt x="243" y="27"/>
                  </a:lnTo>
                  <a:lnTo>
                    <a:pt x="260" y="24"/>
                  </a:lnTo>
                  <a:lnTo>
                    <a:pt x="281" y="21"/>
                  </a:lnTo>
                  <a:lnTo>
                    <a:pt x="303" y="17"/>
                  </a:lnTo>
                  <a:lnTo>
                    <a:pt x="325" y="13"/>
                  </a:lnTo>
                  <a:lnTo>
                    <a:pt x="347" y="10"/>
                  </a:lnTo>
                  <a:lnTo>
                    <a:pt x="367" y="7"/>
                  </a:lnTo>
                  <a:lnTo>
                    <a:pt x="386" y="4"/>
                  </a:lnTo>
                  <a:lnTo>
                    <a:pt x="400" y="2"/>
                  </a:lnTo>
                  <a:lnTo>
                    <a:pt x="409" y="0"/>
                  </a:lnTo>
                  <a:lnTo>
                    <a:pt x="414"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5" name="Freeform 720"/>
            <p:cNvSpPr/>
            <p:nvPr/>
          </p:nvSpPr>
          <p:spPr bwMode="auto">
            <a:xfrm>
              <a:off x="5817" y="3282"/>
              <a:ext cx="295" cy="295"/>
            </a:xfrm>
            <a:custGeom>
              <a:avLst/>
              <a:gdLst>
                <a:gd name="T0" fmla="*/ 650 w 1179"/>
                <a:gd name="T1" fmla="*/ 3 h 1179"/>
                <a:gd name="T2" fmla="*/ 765 w 1179"/>
                <a:gd name="T3" fmla="*/ 27 h 1179"/>
                <a:gd name="T4" fmla="*/ 870 w 1179"/>
                <a:gd name="T5" fmla="*/ 72 h 1179"/>
                <a:gd name="T6" fmla="*/ 964 w 1179"/>
                <a:gd name="T7" fmla="*/ 135 h 1179"/>
                <a:gd name="T8" fmla="*/ 1044 w 1179"/>
                <a:gd name="T9" fmla="*/ 216 h 1179"/>
                <a:gd name="T10" fmla="*/ 1107 w 1179"/>
                <a:gd name="T11" fmla="*/ 309 h 1179"/>
                <a:gd name="T12" fmla="*/ 1152 w 1179"/>
                <a:gd name="T13" fmla="*/ 415 h 1179"/>
                <a:gd name="T14" fmla="*/ 1176 w 1179"/>
                <a:gd name="T15" fmla="*/ 531 h 1179"/>
                <a:gd name="T16" fmla="*/ 1176 w 1179"/>
                <a:gd name="T17" fmla="*/ 644 h 1179"/>
                <a:gd name="T18" fmla="*/ 1157 w 1179"/>
                <a:gd name="T19" fmla="*/ 748 h 1179"/>
                <a:gd name="T20" fmla="*/ 1120 w 1179"/>
                <a:gd name="T21" fmla="*/ 846 h 1179"/>
                <a:gd name="T22" fmla="*/ 1068 w 1179"/>
                <a:gd name="T23" fmla="*/ 936 h 1179"/>
                <a:gd name="T24" fmla="*/ 1000 w 1179"/>
                <a:gd name="T25" fmla="*/ 1015 h 1179"/>
                <a:gd name="T26" fmla="*/ 918 w 1179"/>
                <a:gd name="T27" fmla="*/ 1081 h 1179"/>
                <a:gd name="T28" fmla="*/ 905 w 1179"/>
                <a:gd name="T29" fmla="*/ 1179 h 1179"/>
                <a:gd name="T30" fmla="*/ 787 w 1179"/>
                <a:gd name="T31" fmla="*/ 786 h 1179"/>
                <a:gd name="T32" fmla="*/ 786 w 1179"/>
                <a:gd name="T33" fmla="*/ 756 h 1179"/>
                <a:gd name="T34" fmla="*/ 773 w 1179"/>
                <a:gd name="T35" fmla="*/ 728 h 1179"/>
                <a:gd name="T36" fmla="*/ 748 w 1179"/>
                <a:gd name="T37" fmla="*/ 708 h 1179"/>
                <a:gd name="T38" fmla="*/ 717 w 1179"/>
                <a:gd name="T39" fmla="*/ 702 h 1179"/>
                <a:gd name="T40" fmla="*/ 446 w 1179"/>
                <a:gd name="T41" fmla="*/ 704 h 1179"/>
                <a:gd name="T42" fmla="*/ 417 w 1179"/>
                <a:gd name="T43" fmla="*/ 716 h 1179"/>
                <a:gd name="T44" fmla="*/ 398 w 1179"/>
                <a:gd name="T45" fmla="*/ 741 h 1179"/>
                <a:gd name="T46" fmla="*/ 391 w 1179"/>
                <a:gd name="T47" fmla="*/ 771 h 1179"/>
                <a:gd name="T48" fmla="*/ 468 w 1179"/>
                <a:gd name="T49" fmla="*/ 1179 h 1179"/>
                <a:gd name="T50" fmla="*/ 268 w 1179"/>
                <a:gd name="T51" fmla="*/ 1132 h 1179"/>
                <a:gd name="T52" fmla="*/ 219 w 1179"/>
                <a:gd name="T53" fmla="*/ 1050 h 1179"/>
                <a:gd name="T54" fmla="*/ 144 w 1179"/>
                <a:gd name="T55" fmla="*/ 977 h 1179"/>
                <a:gd name="T56" fmla="*/ 83 w 1179"/>
                <a:gd name="T57" fmla="*/ 893 h 1179"/>
                <a:gd name="T58" fmla="*/ 38 w 1179"/>
                <a:gd name="T59" fmla="*/ 798 h 1179"/>
                <a:gd name="T60" fmla="*/ 10 w 1179"/>
                <a:gd name="T61" fmla="*/ 697 h 1179"/>
                <a:gd name="T62" fmla="*/ 0 w 1179"/>
                <a:gd name="T63" fmla="*/ 591 h 1179"/>
                <a:gd name="T64" fmla="*/ 12 w 1179"/>
                <a:gd name="T65" fmla="*/ 472 h 1179"/>
                <a:gd name="T66" fmla="*/ 47 w 1179"/>
                <a:gd name="T67" fmla="*/ 362 h 1179"/>
                <a:gd name="T68" fmla="*/ 101 w 1179"/>
                <a:gd name="T69" fmla="*/ 261 h 1179"/>
                <a:gd name="T70" fmla="*/ 173 w 1179"/>
                <a:gd name="T71" fmla="*/ 173 h 1179"/>
                <a:gd name="T72" fmla="*/ 260 w 1179"/>
                <a:gd name="T73" fmla="*/ 101 h 1179"/>
                <a:gd name="T74" fmla="*/ 361 w 1179"/>
                <a:gd name="T75" fmla="*/ 46 h 1179"/>
                <a:gd name="T76" fmla="*/ 471 w 1179"/>
                <a:gd name="T77" fmla="*/ 12 h 1179"/>
                <a:gd name="T78" fmla="*/ 589 w 1179"/>
                <a:gd name="T79"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9" h="1179">
                  <a:moveTo>
                    <a:pt x="589" y="0"/>
                  </a:moveTo>
                  <a:lnTo>
                    <a:pt x="650" y="3"/>
                  </a:lnTo>
                  <a:lnTo>
                    <a:pt x="708" y="12"/>
                  </a:lnTo>
                  <a:lnTo>
                    <a:pt x="765" y="27"/>
                  </a:lnTo>
                  <a:lnTo>
                    <a:pt x="818" y="46"/>
                  </a:lnTo>
                  <a:lnTo>
                    <a:pt x="870" y="72"/>
                  </a:lnTo>
                  <a:lnTo>
                    <a:pt x="919" y="101"/>
                  </a:lnTo>
                  <a:lnTo>
                    <a:pt x="964" y="135"/>
                  </a:lnTo>
                  <a:lnTo>
                    <a:pt x="1006" y="173"/>
                  </a:lnTo>
                  <a:lnTo>
                    <a:pt x="1044" y="216"/>
                  </a:lnTo>
                  <a:lnTo>
                    <a:pt x="1078" y="261"/>
                  </a:lnTo>
                  <a:lnTo>
                    <a:pt x="1107" y="309"/>
                  </a:lnTo>
                  <a:lnTo>
                    <a:pt x="1132" y="362"/>
                  </a:lnTo>
                  <a:lnTo>
                    <a:pt x="1152" y="415"/>
                  </a:lnTo>
                  <a:lnTo>
                    <a:pt x="1167" y="472"/>
                  </a:lnTo>
                  <a:lnTo>
                    <a:pt x="1176" y="531"/>
                  </a:lnTo>
                  <a:lnTo>
                    <a:pt x="1179" y="591"/>
                  </a:lnTo>
                  <a:lnTo>
                    <a:pt x="1176" y="644"/>
                  </a:lnTo>
                  <a:lnTo>
                    <a:pt x="1169" y="697"/>
                  </a:lnTo>
                  <a:lnTo>
                    <a:pt x="1157" y="748"/>
                  </a:lnTo>
                  <a:lnTo>
                    <a:pt x="1141" y="798"/>
                  </a:lnTo>
                  <a:lnTo>
                    <a:pt x="1120" y="846"/>
                  </a:lnTo>
                  <a:lnTo>
                    <a:pt x="1096" y="893"/>
                  </a:lnTo>
                  <a:lnTo>
                    <a:pt x="1068" y="936"/>
                  </a:lnTo>
                  <a:lnTo>
                    <a:pt x="1035" y="977"/>
                  </a:lnTo>
                  <a:lnTo>
                    <a:pt x="1000" y="1015"/>
                  </a:lnTo>
                  <a:lnTo>
                    <a:pt x="960" y="1050"/>
                  </a:lnTo>
                  <a:lnTo>
                    <a:pt x="918" y="1081"/>
                  </a:lnTo>
                  <a:lnTo>
                    <a:pt x="911" y="1132"/>
                  </a:lnTo>
                  <a:lnTo>
                    <a:pt x="905" y="1179"/>
                  </a:lnTo>
                  <a:lnTo>
                    <a:pt x="711" y="1179"/>
                  </a:lnTo>
                  <a:lnTo>
                    <a:pt x="787" y="786"/>
                  </a:lnTo>
                  <a:lnTo>
                    <a:pt x="788" y="771"/>
                  </a:lnTo>
                  <a:lnTo>
                    <a:pt x="786" y="756"/>
                  </a:lnTo>
                  <a:lnTo>
                    <a:pt x="781" y="741"/>
                  </a:lnTo>
                  <a:lnTo>
                    <a:pt x="773" y="728"/>
                  </a:lnTo>
                  <a:lnTo>
                    <a:pt x="762" y="716"/>
                  </a:lnTo>
                  <a:lnTo>
                    <a:pt x="748" y="708"/>
                  </a:lnTo>
                  <a:lnTo>
                    <a:pt x="733" y="704"/>
                  </a:lnTo>
                  <a:lnTo>
                    <a:pt x="717" y="702"/>
                  </a:lnTo>
                  <a:lnTo>
                    <a:pt x="462" y="702"/>
                  </a:lnTo>
                  <a:lnTo>
                    <a:pt x="446" y="704"/>
                  </a:lnTo>
                  <a:lnTo>
                    <a:pt x="431" y="708"/>
                  </a:lnTo>
                  <a:lnTo>
                    <a:pt x="417" y="716"/>
                  </a:lnTo>
                  <a:lnTo>
                    <a:pt x="406" y="728"/>
                  </a:lnTo>
                  <a:lnTo>
                    <a:pt x="398" y="741"/>
                  </a:lnTo>
                  <a:lnTo>
                    <a:pt x="393" y="756"/>
                  </a:lnTo>
                  <a:lnTo>
                    <a:pt x="391" y="771"/>
                  </a:lnTo>
                  <a:lnTo>
                    <a:pt x="392" y="786"/>
                  </a:lnTo>
                  <a:lnTo>
                    <a:pt x="468" y="1179"/>
                  </a:lnTo>
                  <a:lnTo>
                    <a:pt x="274" y="1179"/>
                  </a:lnTo>
                  <a:lnTo>
                    <a:pt x="268" y="1132"/>
                  </a:lnTo>
                  <a:lnTo>
                    <a:pt x="261" y="1081"/>
                  </a:lnTo>
                  <a:lnTo>
                    <a:pt x="219" y="1050"/>
                  </a:lnTo>
                  <a:lnTo>
                    <a:pt x="179" y="1015"/>
                  </a:lnTo>
                  <a:lnTo>
                    <a:pt x="144" y="977"/>
                  </a:lnTo>
                  <a:lnTo>
                    <a:pt x="111" y="936"/>
                  </a:lnTo>
                  <a:lnTo>
                    <a:pt x="83" y="893"/>
                  </a:lnTo>
                  <a:lnTo>
                    <a:pt x="59" y="846"/>
                  </a:lnTo>
                  <a:lnTo>
                    <a:pt x="38" y="798"/>
                  </a:lnTo>
                  <a:lnTo>
                    <a:pt x="22" y="748"/>
                  </a:lnTo>
                  <a:lnTo>
                    <a:pt x="10" y="697"/>
                  </a:lnTo>
                  <a:lnTo>
                    <a:pt x="3" y="644"/>
                  </a:lnTo>
                  <a:lnTo>
                    <a:pt x="0" y="591"/>
                  </a:lnTo>
                  <a:lnTo>
                    <a:pt x="3" y="531"/>
                  </a:lnTo>
                  <a:lnTo>
                    <a:pt x="12" y="472"/>
                  </a:lnTo>
                  <a:lnTo>
                    <a:pt x="27" y="415"/>
                  </a:lnTo>
                  <a:lnTo>
                    <a:pt x="47" y="362"/>
                  </a:lnTo>
                  <a:lnTo>
                    <a:pt x="72" y="309"/>
                  </a:lnTo>
                  <a:lnTo>
                    <a:pt x="101" y="261"/>
                  </a:lnTo>
                  <a:lnTo>
                    <a:pt x="135" y="216"/>
                  </a:lnTo>
                  <a:lnTo>
                    <a:pt x="173" y="173"/>
                  </a:lnTo>
                  <a:lnTo>
                    <a:pt x="215" y="135"/>
                  </a:lnTo>
                  <a:lnTo>
                    <a:pt x="260" y="101"/>
                  </a:lnTo>
                  <a:lnTo>
                    <a:pt x="309" y="72"/>
                  </a:lnTo>
                  <a:lnTo>
                    <a:pt x="361" y="46"/>
                  </a:lnTo>
                  <a:lnTo>
                    <a:pt x="414" y="27"/>
                  </a:lnTo>
                  <a:lnTo>
                    <a:pt x="471" y="12"/>
                  </a:lnTo>
                  <a:lnTo>
                    <a:pt x="529" y="3"/>
                  </a:lnTo>
                  <a:lnTo>
                    <a:pt x="58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6" name="Freeform 721"/>
            <p:cNvSpPr/>
            <p:nvPr/>
          </p:nvSpPr>
          <p:spPr bwMode="auto">
            <a:xfrm>
              <a:off x="5890" y="3612"/>
              <a:ext cx="149" cy="21"/>
            </a:xfrm>
            <a:custGeom>
              <a:avLst/>
              <a:gdLst>
                <a:gd name="T0" fmla="*/ 0 w 595"/>
                <a:gd name="T1" fmla="*/ 0 h 82"/>
                <a:gd name="T2" fmla="*/ 595 w 595"/>
                <a:gd name="T3" fmla="*/ 0 h 82"/>
                <a:gd name="T4" fmla="*/ 593 w 595"/>
                <a:gd name="T5" fmla="*/ 21 h 82"/>
                <a:gd name="T6" fmla="*/ 591 w 595"/>
                <a:gd name="T7" fmla="*/ 38 h 82"/>
                <a:gd name="T8" fmla="*/ 590 w 595"/>
                <a:gd name="T9" fmla="*/ 53 h 82"/>
                <a:gd name="T10" fmla="*/ 588 w 595"/>
                <a:gd name="T11" fmla="*/ 82 h 82"/>
                <a:gd name="T12" fmla="*/ 7 w 595"/>
                <a:gd name="T13" fmla="*/ 82 h 82"/>
                <a:gd name="T14" fmla="*/ 5 w 595"/>
                <a:gd name="T15" fmla="*/ 53 h 82"/>
                <a:gd name="T16" fmla="*/ 4 w 595"/>
                <a:gd name="T17" fmla="*/ 38 h 82"/>
                <a:gd name="T18" fmla="*/ 2 w 595"/>
                <a:gd name="T19" fmla="*/ 21 h 82"/>
                <a:gd name="T20" fmla="*/ 0 w 595"/>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82">
                  <a:moveTo>
                    <a:pt x="0" y="0"/>
                  </a:moveTo>
                  <a:lnTo>
                    <a:pt x="595" y="0"/>
                  </a:lnTo>
                  <a:lnTo>
                    <a:pt x="593" y="21"/>
                  </a:lnTo>
                  <a:lnTo>
                    <a:pt x="591" y="38"/>
                  </a:lnTo>
                  <a:lnTo>
                    <a:pt x="590" y="53"/>
                  </a:lnTo>
                  <a:lnTo>
                    <a:pt x="588" y="82"/>
                  </a:lnTo>
                  <a:lnTo>
                    <a:pt x="7" y="82"/>
                  </a:lnTo>
                  <a:lnTo>
                    <a:pt x="5" y="53"/>
                  </a:lnTo>
                  <a:lnTo>
                    <a:pt x="4" y="38"/>
                  </a:lnTo>
                  <a:lnTo>
                    <a:pt x="2" y="21"/>
                  </a:lnTo>
                  <a:lnTo>
                    <a:pt x="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7" name="Freeform 722"/>
            <p:cNvSpPr/>
            <p:nvPr/>
          </p:nvSpPr>
          <p:spPr bwMode="auto">
            <a:xfrm>
              <a:off x="5954" y="3493"/>
              <a:ext cx="21" cy="54"/>
            </a:xfrm>
            <a:custGeom>
              <a:avLst/>
              <a:gdLst>
                <a:gd name="T0" fmla="*/ 0 w 83"/>
                <a:gd name="T1" fmla="*/ 0 h 217"/>
                <a:gd name="T2" fmla="*/ 83 w 83"/>
                <a:gd name="T3" fmla="*/ 0 h 217"/>
                <a:gd name="T4" fmla="*/ 41 w 83"/>
                <a:gd name="T5" fmla="*/ 217 h 217"/>
                <a:gd name="T6" fmla="*/ 0 w 83"/>
                <a:gd name="T7" fmla="*/ 0 h 217"/>
              </a:gdLst>
              <a:ahLst/>
              <a:cxnLst>
                <a:cxn ang="0">
                  <a:pos x="T0" y="T1"/>
                </a:cxn>
                <a:cxn ang="0">
                  <a:pos x="T2" y="T3"/>
                </a:cxn>
                <a:cxn ang="0">
                  <a:pos x="T4" y="T5"/>
                </a:cxn>
                <a:cxn ang="0">
                  <a:pos x="T6" y="T7"/>
                </a:cxn>
              </a:cxnLst>
              <a:rect l="0" t="0" r="r" b="b"/>
              <a:pathLst>
                <a:path w="83" h="217">
                  <a:moveTo>
                    <a:pt x="0" y="0"/>
                  </a:moveTo>
                  <a:lnTo>
                    <a:pt x="83" y="0"/>
                  </a:lnTo>
                  <a:lnTo>
                    <a:pt x="41" y="217"/>
                  </a:lnTo>
                  <a:lnTo>
                    <a:pt x="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8" name="Freeform 723"/>
            <p:cNvSpPr/>
            <p:nvPr/>
          </p:nvSpPr>
          <p:spPr bwMode="auto">
            <a:xfrm>
              <a:off x="5905" y="3669"/>
              <a:ext cx="119" cy="31"/>
            </a:xfrm>
            <a:custGeom>
              <a:avLst/>
              <a:gdLst>
                <a:gd name="T0" fmla="*/ 0 w 477"/>
                <a:gd name="T1" fmla="*/ 0 h 126"/>
                <a:gd name="T2" fmla="*/ 477 w 477"/>
                <a:gd name="T3" fmla="*/ 0 h 126"/>
                <a:gd name="T4" fmla="*/ 453 w 477"/>
                <a:gd name="T5" fmla="*/ 32 h 126"/>
                <a:gd name="T6" fmla="*/ 425 w 477"/>
                <a:gd name="T7" fmla="*/ 59 h 126"/>
                <a:gd name="T8" fmla="*/ 394 w 477"/>
                <a:gd name="T9" fmla="*/ 82 h 126"/>
                <a:gd name="T10" fmla="*/ 359 w 477"/>
                <a:gd name="T11" fmla="*/ 101 h 126"/>
                <a:gd name="T12" fmla="*/ 322 w 477"/>
                <a:gd name="T13" fmla="*/ 114 h 126"/>
                <a:gd name="T14" fmla="*/ 281 w 477"/>
                <a:gd name="T15" fmla="*/ 123 h 126"/>
                <a:gd name="T16" fmla="*/ 238 w 477"/>
                <a:gd name="T17" fmla="*/ 126 h 126"/>
                <a:gd name="T18" fmla="*/ 196 w 477"/>
                <a:gd name="T19" fmla="*/ 123 h 126"/>
                <a:gd name="T20" fmla="*/ 156 w 477"/>
                <a:gd name="T21" fmla="*/ 114 h 126"/>
                <a:gd name="T22" fmla="*/ 118 w 477"/>
                <a:gd name="T23" fmla="*/ 101 h 126"/>
                <a:gd name="T24" fmla="*/ 83 w 477"/>
                <a:gd name="T25" fmla="*/ 82 h 126"/>
                <a:gd name="T26" fmla="*/ 52 w 477"/>
                <a:gd name="T27" fmla="*/ 59 h 126"/>
                <a:gd name="T28" fmla="*/ 24 w 477"/>
                <a:gd name="T29" fmla="*/ 32 h 126"/>
                <a:gd name="T30" fmla="*/ 0 w 477"/>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 h="126">
                  <a:moveTo>
                    <a:pt x="0" y="0"/>
                  </a:moveTo>
                  <a:lnTo>
                    <a:pt x="477" y="0"/>
                  </a:lnTo>
                  <a:lnTo>
                    <a:pt x="453" y="32"/>
                  </a:lnTo>
                  <a:lnTo>
                    <a:pt x="425" y="59"/>
                  </a:lnTo>
                  <a:lnTo>
                    <a:pt x="394" y="82"/>
                  </a:lnTo>
                  <a:lnTo>
                    <a:pt x="359" y="101"/>
                  </a:lnTo>
                  <a:lnTo>
                    <a:pt x="322" y="114"/>
                  </a:lnTo>
                  <a:lnTo>
                    <a:pt x="281" y="123"/>
                  </a:lnTo>
                  <a:lnTo>
                    <a:pt x="238" y="126"/>
                  </a:lnTo>
                  <a:lnTo>
                    <a:pt x="196" y="123"/>
                  </a:lnTo>
                  <a:lnTo>
                    <a:pt x="156" y="114"/>
                  </a:lnTo>
                  <a:lnTo>
                    <a:pt x="118" y="101"/>
                  </a:lnTo>
                  <a:lnTo>
                    <a:pt x="83" y="82"/>
                  </a:lnTo>
                  <a:lnTo>
                    <a:pt x="52" y="59"/>
                  </a:lnTo>
                  <a:lnTo>
                    <a:pt x="24" y="32"/>
                  </a:lnTo>
                  <a:lnTo>
                    <a:pt x="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9" name="Freeform 724"/>
            <p:cNvSpPr/>
            <p:nvPr/>
          </p:nvSpPr>
          <p:spPr bwMode="auto">
            <a:xfrm>
              <a:off x="6330" y="3641"/>
              <a:ext cx="46" cy="118"/>
            </a:xfrm>
            <a:custGeom>
              <a:avLst/>
              <a:gdLst>
                <a:gd name="T0" fmla="*/ 44 w 184"/>
                <a:gd name="T1" fmla="*/ 0 h 473"/>
                <a:gd name="T2" fmla="*/ 138 w 184"/>
                <a:gd name="T3" fmla="*/ 0 h 473"/>
                <a:gd name="T4" fmla="*/ 151 w 184"/>
                <a:gd name="T5" fmla="*/ 2 h 473"/>
                <a:gd name="T6" fmla="*/ 162 w 184"/>
                <a:gd name="T7" fmla="*/ 6 h 473"/>
                <a:gd name="T8" fmla="*/ 172 w 184"/>
                <a:gd name="T9" fmla="*/ 14 h 473"/>
                <a:gd name="T10" fmla="*/ 180 w 184"/>
                <a:gd name="T11" fmla="*/ 25 h 473"/>
                <a:gd name="T12" fmla="*/ 184 w 184"/>
                <a:gd name="T13" fmla="*/ 39 h 473"/>
                <a:gd name="T14" fmla="*/ 183 w 184"/>
                <a:gd name="T15" fmla="*/ 52 h 473"/>
                <a:gd name="T16" fmla="*/ 177 w 184"/>
                <a:gd name="T17" fmla="*/ 66 h 473"/>
                <a:gd name="T18" fmla="*/ 127 w 184"/>
                <a:gd name="T19" fmla="*/ 141 h 473"/>
                <a:gd name="T20" fmla="*/ 151 w 184"/>
                <a:gd name="T21" fmla="*/ 340 h 473"/>
                <a:gd name="T22" fmla="*/ 105 w 184"/>
                <a:gd name="T23" fmla="*/ 463 h 473"/>
                <a:gd name="T24" fmla="*/ 100 w 184"/>
                <a:gd name="T25" fmla="*/ 470 h 473"/>
                <a:gd name="T26" fmla="*/ 94 w 184"/>
                <a:gd name="T27" fmla="*/ 473 h 473"/>
                <a:gd name="T28" fmla="*/ 88 w 184"/>
                <a:gd name="T29" fmla="*/ 473 h 473"/>
                <a:gd name="T30" fmla="*/ 82 w 184"/>
                <a:gd name="T31" fmla="*/ 470 h 473"/>
                <a:gd name="T32" fmla="*/ 78 w 184"/>
                <a:gd name="T33" fmla="*/ 463 h 473"/>
                <a:gd name="T34" fmla="*/ 32 w 184"/>
                <a:gd name="T35" fmla="*/ 340 h 473"/>
                <a:gd name="T36" fmla="*/ 55 w 184"/>
                <a:gd name="T37" fmla="*/ 141 h 473"/>
                <a:gd name="T38" fmla="*/ 5 w 184"/>
                <a:gd name="T39" fmla="*/ 66 h 473"/>
                <a:gd name="T40" fmla="*/ 0 w 184"/>
                <a:gd name="T41" fmla="*/ 52 h 473"/>
                <a:gd name="T42" fmla="*/ 0 w 184"/>
                <a:gd name="T43" fmla="*/ 39 h 473"/>
                <a:gd name="T44" fmla="*/ 3 w 184"/>
                <a:gd name="T45" fmla="*/ 25 h 473"/>
                <a:gd name="T46" fmla="*/ 11 w 184"/>
                <a:gd name="T47" fmla="*/ 14 h 473"/>
                <a:gd name="T48" fmla="*/ 20 w 184"/>
                <a:gd name="T49" fmla="*/ 6 h 473"/>
                <a:gd name="T50" fmla="*/ 32 w 184"/>
                <a:gd name="T51" fmla="*/ 2 h 473"/>
                <a:gd name="T52" fmla="*/ 44 w 184"/>
                <a:gd name="T5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473">
                  <a:moveTo>
                    <a:pt x="44" y="0"/>
                  </a:moveTo>
                  <a:lnTo>
                    <a:pt x="138" y="0"/>
                  </a:lnTo>
                  <a:lnTo>
                    <a:pt x="151" y="2"/>
                  </a:lnTo>
                  <a:lnTo>
                    <a:pt x="162" y="6"/>
                  </a:lnTo>
                  <a:lnTo>
                    <a:pt x="172" y="14"/>
                  </a:lnTo>
                  <a:lnTo>
                    <a:pt x="180" y="25"/>
                  </a:lnTo>
                  <a:lnTo>
                    <a:pt x="184" y="39"/>
                  </a:lnTo>
                  <a:lnTo>
                    <a:pt x="183" y="52"/>
                  </a:lnTo>
                  <a:lnTo>
                    <a:pt x="177" y="66"/>
                  </a:lnTo>
                  <a:lnTo>
                    <a:pt x="127" y="141"/>
                  </a:lnTo>
                  <a:lnTo>
                    <a:pt x="151" y="340"/>
                  </a:lnTo>
                  <a:lnTo>
                    <a:pt x="105" y="463"/>
                  </a:lnTo>
                  <a:lnTo>
                    <a:pt x="100" y="470"/>
                  </a:lnTo>
                  <a:lnTo>
                    <a:pt x="94" y="473"/>
                  </a:lnTo>
                  <a:lnTo>
                    <a:pt x="88" y="473"/>
                  </a:lnTo>
                  <a:lnTo>
                    <a:pt x="82" y="470"/>
                  </a:lnTo>
                  <a:lnTo>
                    <a:pt x="78" y="463"/>
                  </a:lnTo>
                  <a:lnTo>
                    <a:pt x="32" y="340"/>
                  </a:lnTo>
                  <a:lnTo>
                    <a:pt x="55" y="141"/>
                  </a:lnTo>
                  <a:lnTo>
                    <a:pt x="5" y="66"/>
                  </a:lnTo>
                  <a:lnTo>
                    <a:pt x="0" y="52"/>
                  </a:lnTo>
                  <a:lnTo>
                    <a:pt x="0" y="39"/>
                  </a:lnTo>
                  <a:lnTo>
                    <a:pt x="3" y="25"/>
                  </a:lnTo>
                  <a:lnTo>
                    <a:pt x="11" y="14"/>
                  </a:lnTo>
                  <a:lnTo>
                    <a:pt x="20" y="6"/>
                  </a:lnTo>
                  <a:lnTo>
                    <a:pt x="32" y="2"/>
                  </a:lnTo>
                  <a:lnTo>
                    <a:pt x="44" y="0"/>
                  </a:lnTo>
                  <a:close/>
                </a:path>
              </a:pathLst>
            </a:custGeom>
            <a:grpFill/>
            <a:ln w="0">
              <a:noFill/>
              <a:prstDash val="solid"/>
              <a:round/>
            </a:ln>
          </p:spPr>
          <p:txBody>
            <a:bodyPr vert="horz" wrap="square" lIns="91440" tIns="45720" rIns="91440" bIns="45720" numCol="1" anchor="t" anchorCtr="0" compatLnSpc="1"/>
            <a:lstStyle/>
            <a:p>
              <a:endParaRPr lang="en-US"/>
            </a:p>
          </p:txBody>
        </p:sp>
      </p:grpSp>
      <p:sp>
        <p:nvSpPr>
          <p:cNvPr id="3"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11" name="图片占位符 10" descr="图片5"/>
          <p:cNvPicPr>
            <a:picLocks noGrp="1" noChangeAspect="1"/>
          </p:cNvPicPr>
          <p:nvPr>
            <p:ph type="pic" sz="quarter" idx="11"/>
          </p:nvPr>
        </p:nvPicPr>
        <p:blipFill>
          <a:blip r:embed="rId5"/>
          <a:stretch>
            <a:fillRect/>
          </a:stretch>
        </p:blipFill>
        <p:spPr>
          <a:xfrm>
            <a:off x="8862463" y="671048"/>
            <a:ext cx="3154045" cy="1828800"/>
          </a:xfrm>
          <a:prstGeom prst="rect">
            <a:avLst/>
          </a:prstGeom>
        </p:spPr>
      </p:pic>
      <p:pic>
        <p:nvPicPr>
          <p:cNvPr id="15" name="图片 14"/>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096000" y="2747594"/>
            <a:ext cx="5335651" cy="3500817"/>
          </a:xfrm>
          <a:prstGeom prst="rect">
            <a:avLst/>
          </a:prstGeom>
        </p:spPr>
      </p:pic>
      <p:pic>
        <p:nvPicPr>
          <p:cNvPr id="16" name="图片 15"/>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76642" y="2753760"/>
            <a:ext cx="4693375" cy="3178425"/>
          </a:xfrm>
          <a:prstGeom prst="rect">
            <a:avLst/>
          </a:prstGeom>
        </p:spPr>
      </p:pic>
      <p:sp>
        <p:nvSpPr>
          <p:cNvPr id="20" name="文本框 19"/>
          <p:cNvSpPr txBox="1"/>
          <p:nvPr/>
        </p:nvSpPr>
        <p:spPr>
          <a:xfrm>
            <a:off x="2923329" y="1519022"/>
            <a:ext cx="6096000" cy="478155"/>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b="1" noProof="0" dirty="0">
                <a:ln>
                  <a:noFill/>
                </a:ln>
                <a:solidFill>
                  <a:srgbClr val="99191E"/>
                </a:solidFill>
                <a:effectLst/>
                <a:uLnTx/>
                <a:uFillTx/>
                <a:latin typeface="Agency FB" panose="020B0503020202020204"/>
                <a:ea typeface="Lato Light" panose="020F0502020204030203" pitchFamily="34" charset="0"/>
                <a:cs typeface="Lato Light" panose="020F0502020204030203" pitchFamily="34" charset="0"/>
                <a:sym typeface="+mn-ea"/>
              </a:rPr>
              <a:t>发生和影响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28906" b="28906"/>
          <a:stretch>
            <a:fillRect/>
          </a:stretch>
        </p:blipFill>
        <p:spPr/>
      </p:pic>
      <p:sp>
        <p:nvSpPr>
          <p:cNvPr id="14" name="Rectangle 1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9426" y="1"/>
            <a:ext cx="10305436" cy="3428999"/>
          </a:xfrm>
          <a:prstGeom prst="rect">
            <a:avLst/>
          </a:prstGeom>
          <a:gradFill flip="none" rotWithShape="1">
            <a:gsLst>
              <a:gs pos="0">
                <a:schemeClr val="accent1"/>
              </a:gs>
              <a:gs pos="99000">
                <a:schemeClr val="accent1">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占位符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2"/>
          </p:nvPr>
        </p:nvPicPr>
        <p:blipFill>
          <a:blip r:embed="rId7" cstate="print">
            <a:extLst>
              <a:ext uri="{28A0092B-C50C-407E-A947-70E740481C1C}">
                <a14:useLocalDpi xmlns:a14="http://schemas.microsoft.com/office/drawing/2010/main" val="0"/>
              </a:ext>
            </a:extLst>
          </a:blip>
          <a:srcRect t="91" b="91"/>
          <a:stretch>
            <a:fillRect/>
          </a:stretch>
        </p:blipFill>
        <p:spPr/>
      </p:pic>
      <p:pic>
        <p:nvPicPr>
          <p:cNvPr id="57" name="图片占位符 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1"/>
          </p:nvPr>
        </p:nvPicPr>
        <p:blipFill>
          <a:blip r:embed="rId8" cstate="print">
            <a:extLst>
              <a:ext uri="{28A0092B-C50C-407E-A947-70E740481C1C}">
                <a14:useLocalDpi xmlns:a14="http://schemas.microsoft.com/office/drawing/2010/main" val="0"/>
              </a:ext>
            </a:extLst>
          </a:blip>
          <a:srcRect t="12123" b="12123"/>
          <a:stretch>
            <a:fillRect/>
          </a:stretch>
        </p:blipFill>
        <p:spPr/>
      </p:pic>
      <p:sp>
        <p:nvSpPr>
          <p:cNvPr id="15" name="Rectangle 1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724857" y="802932"/>
            <a:ext cx="2609678" cy="2626068"/>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Rectangle 49"/>
          <p:cNvSpPr/>
          <p:nvPr/>
        </p:nvSpPr>
        <p:spPr>
          <a:xfrm>
            <a:off x="3742055" y="1360805"/>
            <a:ext cx="4544060" cy="559435"/>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375" b="1"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sym typeface="+mn-ea"/>
              </a:rPr>
              <a:t>个人信息保护</a:t>
            </a:r>
            <a:endParaRPr lang="en-US" sz="3375"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endParaRPr>
          </a:p>
        </p:txBody>
      </p:sp>
      <p:grpSp>
        <p:nvGrpSpPr>
          <p:cNvPr id="17" name="Group 1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211577" y="1301750"/>
            <a:ext cx="1636238" cy="1628433"/>
            <a:chOff x="0" y="-1"/>
            <a:chExt cx="9756072" cy="9709536"/>
          </a:xfrm>
        </p:grpSpPr>
        <p:sp>
          <p:nvSpPr>
            <p:cNvPr id="18" name="Freeform: Shape 17"/>
            <p:cNvSpPr/>
            <p:nvPr/>
          </p:nvSpPr>
          <p:spPr>
            <a:xfrm>
              <a:off x="0" y="4853735"/>
              <a:ext cx="4855799" cy="4855800"/>
            </a:xfrm>
            <a:custGeom>
              <a:avLst/>
              <a:gdLst>
                <a:gd name="connsiteX0" fmla="*/ 0 w 2867648"/>
                <a:gd name="connsiteY0" fmla="*/ 0 h 2867647"/>
                <a:gd name="connsiteX1" fmla="*/ 0 w 2867648"/>
                <a:gd name="connsiteY1" fmla="*/ 0 h 2867647"/>
                <a:gd name="connsiteX2" fmla="*/ 0 w 2867648"/>
                <a:gd name="connsiteY2" fmla="*/ 0 h 2867647"/>
                <a:gd name="connsiteX3" fmla="*/ 2880009 w 2867648"/>
                <a:gd name="connsiteY3" fmla="*/ 2880008 h 2867647"/>
                <a:gd name="connsiteX4" fmla="*/ 2880009 w 2867648"/>
                <a:gd name="connsiteY4" fmla="*/ 1569790 h 2867647"/>
                <a:gd name="connsiteX5" fmla="*/ 1310219 w 2867648"/>
                <a:gd name="connsiteY5" fmla="*/ 0 h 2867647"/>
                <a:gd name="connsiteX6" fmla="*/ 0 w 2867648"/>
                <a:gd name="connsiteY6" fmla="*/ 0 h 286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648" h="2867647">
                  <a:moveTo>
                    <a:pt x="0" y="0"/>
                  </a:moveTo>
                  <a:lnTo>
                    <a:pt x="0" y="0"/>
                  </a:lnTo>
                  <a:lnTo>
                    <a:pt x="0" y="0"/>
                  </a:lnTo>
                  <a:cubicBezTo>
                    <a:pt x="0" y="1589517"/>
                    <a:pt x="1290491" y="2880008"/>
                    <a:pt x="2880009" y="2880008"/>
                  </a:cubicBezTo>
                  <a:lnTo>
                    <a:pt x="2880009" y="1569790"/>
                  </a:lnTo>
                  <a:cubicBezTo>
                    <a:pt x="2013608" y="1569790"/>
                    <a:pt x="1310219" y="866400"/>
                    <a:pt x="1310219" y="0"/>
                  </a:cubicBezTo>
                  <a:lnTo>
                    <a:pt x="0" y="0"/>
                  </a:lnTo>
                  <a:close/>
                </a:path>
              </a:pathLst>
            </a:custGeom>
            <a:gradFill flip="none" rotWithShape="1">
              <a:gsLst>
                <a:gs pos="46000">
                  <a:schemeClr val="accent1">
                    <a:alpha val="6000"/>
                  </a:schemeClr>
                </a:gs>
                <a:gs pos="100000">
                  <a:schemeClr val="accent1"/>
                </a:gs>
                <a:gs pos="0">
                  <a:schemeClr val="accent1">
                    <a:alpha val="0"/>
                  </a:schemeClr>
                </a:gs>
              </a:gsLst>
              <a:lin ang="15600000" scaled="0"/>
              <a:tileRect/>
            </a:gradFill>
            <a:ln w="2471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Shape 18"/>
            <p:cNvSpPr/>
            <p:nvPr/>
          </p:nvSpPr>
          <p:spPr>
            <a:xfrm>
              <a:off x="0" y="-1"/>
              <a:ext cx="9756072" cy="5934793"/>
            </a:xfrm>
            <a:custGeom>
              <a:avLst/>
              <a:gdLst>
                <a:gd name="connsiteX0" fmla="*/ 4876734 w 9756072"/>
                <a:gd name="connsiteY0" fmla="*/ 0 h 5934792"/>
                <a:gd name="connsiteX1" fmla="*/ 9747113 w 9756072"/>
                <a:gd name="connsiteY1" fmla="*/ 4625933 h 5934792"/>
                <a:gd name="connsiteX2" fmla="*/ 9749371 w 9756072"/>
                <a:gd name="connsiteY2" fmla="*/ 4715098 h 5934792"/>
                <a:gd name="connsiteX3" fmla="*/ 9750390 w 9756072"/>
                <a:gd name="connsiteY3" fmla="*/ 4721775 h 5934792"/>
                <a:gd name="connsiteX4" fmla="*/ 9756072 w 9756072"/>
                <a:gd name="connsiteY4" fmla="*/ 4834294 h 5934792"/>
                <a:gd name="connsiteX5" fmla="*/ 8655574 w 9756072"/>
                <a:gd name="connsiteY5" fmla="*/ 5934792 h 5934792"/>
                <a:gd name="connsiteX6" fmla="*/ 7560758 w 9756072"/>
                <a:gd name="connsiteY6" fmla="*/ 4946814 h 5934792"/>
                <a:gd name="connsiteX7" fmla="*/ 7557219 w 9756072"/>
                <a:gd name="connsiteY7" fmla="*/ 4876730 h 5934792"/>
                <a:gd name="connsiteX8" fmla="*/ 7534865 w 9756072"/>
                <a:gd name="connsiteY8" fmla="*/ 4876730 h 5934792"/>
                <a:gd name="connsiteX9" fmla="*/ 4876734 w 9756072"/>
                <a:gd name="connsiteY9" fmla="*/ 2218598 h 5934792"/>
                <a:gd name="connsiteX10" fmla="*/ 4876730 w 9756072"/>
                <a:gd name="connsiteY10" fmla="*/ 0 h 5934792"/>
                <a:gd name="connsiteX11" fmla="*/ 4876730 w 9756072"/>
                <a:gd name="connsiteY11" fmla="*/ 2218598 h 5934792"/>
                <a:gd name="connsiteX12" fmla="*/ 2218599 w 9756072"/>
                <a:gd name="connsiteY12" fmla="*/ 4876730 h 5934792"/>
                <a:gd name="connsiteX13" fmla="*/ 0 w 9756072"/>
                <a:gd name="connsiteY13" fmla="*/ 4876730 h 5934792"/>
                <a:gd name="connsiteX14" fmla="*/ 4876730 w 9756072"/>
                <a:gd name="connsiteY14" fmla="*/ 0 h 593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6072" h="5934792">
                  <a:moveTo>
                    <a:pt x="4876734" y="0"/>
                  </a:moveTo>
                  <a:cubicBezTo>
                    <a:pt x="7484160" y="0"/>
                    <a:pt x="9616395" y="2050753"/>
                    <a:pt x="9747113" y="4625933"/>
                  </a:cubicBezTo>
                  <a:lnTo>
                    <a:pt x="9749371" y="4715098"/>
                  </a:lnTo>
                  <a:lnTo>
                    <a:pt x="9750390" y="4721775"/>
                  </a:lnTo>
                  <a:cubicBezTo>
                    <a:pt x="9754147" y="4758770"/>
                    <a:pt x="9756072" y="4796308"/>
                    <a:pt x="9756072" y="4834294"/>
                  </a:cubicBezTo>
                  <a:cubicBezTo>
                    <a:pt x="9756072" y="5442082"/>
                    <a:pt x="9263362" y="5934792"/>
                    <a:pt x="8655574" y="5934792"/>
                  </a:cubicBezTo>
                  <a:cubicBezTo>
                    <a:pt x="8085773" y="5934792"/>
                    <a:pt x="7617115" y="5501746"/>
                    <a:pt x="7560758" y="4946814"/>
                  </a:cubicBezTo>
                  <a:lnTo>
                    <a:pt x="7557219" y="4876730"/>
                  </a:lnTo>
                  <a:lnTo>
                    <a:pt x="7534865" y="4876730"/>
                  </a:lnTo>
                  <a:cubicBezTo>
                    <a:pt x="7534865" y="3409651"/>
                    <a:pt x="6343814" y="2218598"/>
                    <a:pt x="4876734" y="2218598"/>
                  </a:cubicBezTo>
                  <a:close/>
                  <a:moveTo>
                    <a:pt x="4876730" y="0"/>
                  </a:moveTo>
                  <a:lnTo>
                    <a:pt x="4876730" y="2218598"/>
                  </a:lnTo>
                  <a:cubicBezTo>
                    <a:pt x="3409650" y="2218598"/>
                    <a:pt x="2218599" y="3409651"/>
                    <a:pt x="2218599" y="4876730"/>
                  </a:cubicBezTo>
                  <a:lnTo>
                    <a:pt x="0" y="4876730"/>
                  </a:lnTo>
                  <a:cubicBezTo>
                    <a:pt x="0" y="2185194"/>
                    <a:pt x="2185193" y="0"/>
                    <a:pt x="487673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 name="Graphic 14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824118" y="1909928"/>
            <a:ext cx="411157" cy="412077"/>
          </a:xfrm>
          <a:custGeom>
            <a:avLst/>
            <a:gdLst>
              <a:gd name="connsiteX0" fmla="*/ 562323 w 657851"/>
              <a:gd name="connsiteY0" fmla="*/ 96538 h 659323"/>
              <a:gd name="connsiteX1" fmla="*/ 203308 w 657851"/>
              <a:gd name="connsiteY1" fmla="*/ 25086 h 659323"/>
              <a:gd name="connsiteX2" fmla="*/ 0 w 657851"/>
              <a:gd name="connsiteY2" fmla="*/ 329499 h 659323"/>
              <a:gd name="connsiteX3" fmla="*/ 10256 w 657851"/>
              <a:gd name="connsiteY3" fmla="*/ 341174 h 659323"/>
              <a:gd name="connsiteX4" fmla="*/ 23156 w 657851"/>
              <a:gd name="connsiteY4" fmla="*/ 332499 h 659323"/>
              <a:gd name="connsiteX5" fmla="*/ 43053 w 657851"/>
              <a:gd name="connsiteY5" fmla="*/ 289291 h 659323"/>
              <a:gd name="connsiteX6" fmla="*/ 91177 w 657851"/>
              <a:gd name="connsiteY6" fmla="*/ 269808 h 659323"/>
              <a:gd name="connsiteX7" fmla="*/ 139191 w 657851"/>
              <a:gd name="connsiteY7" fmla="*/ 289176 h 659323"/>
              <a:gd name="connsiteX8" fmla="*/ 158795 w 657851"/>
              <a:gd name="connsiteY8" fmla="*/ 337438 h 659323"/>
              <a:gd name="connsiteX9" fmla="*/ 170568 w 657851"/>
              <a:gd name="connsiteY9" fmla="*/ 349211 h 659323"/>
              <a:gd name="connsiteX10" fmla="*/ 182342 w 657851"/>
              <a:gd name="connsiteY10" fmla="*/ 337438 h 659323"/>
              <a:gd name="connsiteX11" fmla="*/ 201836 w 657851"/>
              <a:gd name="connsiteY11" fmla="*/ 289314 h 659323"/>
              <a:gd name="connsiteX12" fmla="*/ 249781 w 657851"/>
              <a:gd name="connsiteY12" fmla="*/ 269820 h 659323"/>
              <a:gd name="connsiteX13" fmla="*/ 289632 w 657851"/>
              <a:gd name="connsiteY13" fmla="*/ 282473 h 659323"/>
              <a:gd name="connsiteX14" fmla="*/ 289632 w 657851"/>
              <a:gd name="connsiteY14" fmla="*/ 573134 h 659323"/>
              <a:gd name="connsiteX15" fmla="*/ 282274 w 657851"/>
              <a:gd name="connsiteY15" fmla="*/ 580803 h 659323"/>
              <a:gd name="connsiteX16" fmla="*/ 274915 w 657851"/>
              <a:gd name="connsiteY16" fmla="*/ 573134 h 659323"/>
              <a:gd name="connsiteX17" fmla="*/ 274915 w 657851"/>
              <a:gd name="connsiteY17" fmla="*/ 545540 h 659323"/>
              <a:gd name="connsiteX18" fmla="*/ 262895 w 657851"/>
              <a:gd name="connsiteY18" fmla="*/ 534399 h 659323"/>
              <a:gd name="connsiteX19" fmla="*/ 207706 w 657851"/>
              <a:gd name="connsiteY19" fmla="*/ 534399 h 659323"/>
              <a:gd name="connsiteX20" fmla="*/ 195443 w 657851"/>
              <a:gd name="connsiteY20" fmla="*/ 545540 h 659323"/>
              <a:gd name="connsiteX21" fmla="*/ 195443 w 657851"/>
              <a:gd name="connsiteY21" fmla="*/ 573134 h 659323"/>
              <a:gd name="connsiteX22" fmla="*/ 282274 w 657851"/>
              <a:gd name="connsiteY22" fmla="*/ 659539 h 659323"/>
              <a:gd name="connsiteX23" fmla="*/ 369104 w 657851"/>
              <a:gd name="connsiteY23" fmla="*/ 573134 h 659323"/>
              <a:gd name="connsiteX24" fmla="*/ 369104 w 657851"/>
              <a:gd name="connsiteY24" fmla="*/ 282691 h 659323"/>
              <a:gd name="connsiteX25" fmla="*/ 456872 w 657851"/>
              <a:gd name="connsiteY25" fmla="*/ 289170 h 659323"/>
              <a:gd name="connsiteX26" fmla="*/ 476447 w 657851"/>
              <a:gd name="connsiteY26" fmla="*/ 337432 h 659323"/>
              <a:gd name="connsiteX27" fmla="*/ 488203 w 657851"/>
              <a:gd name="connsiteY27" fmla="*/ 349188 h 659323"/>
              <a:gd name="connsiteX28" fmla="*/ 499959 w 657851"/>
              <a:gd name="connsiteY28" fmla="*/ 337432 h 659323"/>
              <a:gd name="connsiteX29" fmla="*/ 519442 w 657851"/>
              <a:gd name="connsiteY29" fmla="*/ 289297 h 659323"/>
              <a:gd name="connsiteX30" fmla="*/ 567577 w 657851"/>
              <a:gd name="connsiteY30" fmla="*/ 269803 h 659323"/>
              <a:gd name="connsiteX31" fmla="*/ 615574 w 657851"/>
              <a:gd name="connsiteY31" fmla="*/ 289159 h 659323"/>
              <a:gd name="connsiteX32" fmla="*/ 635592 w 657851"/>
              <a:gd name="connsiteY32" fmla="*/ 332488 h 659323"/>
              <a:gd name="connsiteX33" fmla="*/ 648486 w 657851"/>
              <a:gd name="connsiteY33" fmla="*/ 341163 h 659323"/>
              <a:gd name="connsiteX34" fmla="*/ 658748 w 657851"/>
              <a:gd name="connsiteY34" fmla="*/ 329493 h 659323"/>
              <a:gd name="connsiteX35" fmla="*/ 562323 w 657851"/>
              <a:gd name="connsiteY35" fmla="*/ 96538 h 659323"/>
              <a:gd name="connsiteX36" fmla="*/ 282274 w 657851"/>
              <a:gd name="connsiteY36" fmla="*/ 635992 h 659323"/>
              <a:gd name="connsiteX37" fmla="*/ 218991 w 657851"/>
              <a:gd name="connsiteY37" fmla="*/ 573134 h 659323"/>
              <a:gd name="connsiteX38" fmla="*/ 218991 w 657851"/>
              <a:gd name="connsiteY38" fmla="*/ 557946 h 659323"/>
              <a:gd name="connsiteX39" fmla="*/ 251368 w 657851"/>
              <a:gd name="connsiteY39" fmla="*/ 557946 h 659323"/>
              <a:gd name="connsiteX40" fmla="*/ 251368 w 657851"/>
              <a:gd name="connsiteY40" fmla="*/ 573134 h 659323"/>
              <a:gd name="connsiteX41" fmla="*/ 282274 w 657851"/>
              <a:gd name="connsiteY41" fmla="*/ 604040 h 659323"/>
              <a:gd name="connsiteX42" fmla="*/ 313180 w 657851"/>
              <a:gd name="connsiteY42" fmla="*/ 573134 h 659323"/>
              <a:gd name="connsiteX43" fmla="*/ 313180 w 657851"/>
              <a:gd name="connsiteY43" fmla="*/ 314235 h 659323"/>
              <a:gd name="connsiteX44" fmla="*/ 317411 w 657851"/>
              <a:gd name="connsiteY44" fmla="*/ 337438 h 659323"/>
              <a:gd name="connsiteX45" fmla="*/ 329345 w 657851"/>
              <a:gd name="connsiteY45" fmla="*/ 349183 h 659323"/>
              <a:gd name="connsiteX46" fmla="*/ 341274 w 657851"/>
              <a:gd name="connsiteY46" fmla="*/ 337438 h 659323"/>
              <a:gd name="connsiteX47" fmla="*/ 345557 w 657851"/>
              <a:gd name="connsiteY47" fmla="*/ 314235 h 659323"/>
              <a:gd name="connsiteX48" fmla="*/ 345557 w 657851"/>
              <a:gd name="connsiteY48" fmla="*/ 573134 h 659323"/>
              <a:gd name="connsiteX49" fmla="*/ 282274 w 657851"/>
              <a:gd name="connsiteY49" fmla="*/ 635992 h 659323"/>
              <a:gd name="connsiteX50" fmla="*/ 567560 w 657851"/>
              <a:gd name="connsiteY50" fmla="*/ 246261 h 659323"/>
              <a:gd name="connsiteX51" fmla="*/ 503029 w 657851"/>
              <a:gd name="connsiteY51" fmla="*/ 272401 h 659323"/>
              <a:gd name="connsiteX52" fmla="*/ 502529 w 657851"/>
              <a:gd name="connsiteY52" fmla="*/ 272907 h 659323"/>
              <a:gd name="connsiteX53" fmla="*/ 488163 w 657851"/>
              <a:gd name="connsiteY53" fmla="*/ 292344 h 659323"/>
              <a:gd name="connsiteX54" fmla="*/ 473796 w 657851"/>
              <a:gd name="connsiteY54" fmla="*/ 272907 h 659323"/>
              <a:gd name="connsiteX55" fmla="*/ 473549 w 657851"/>
              <a:gd name="connsiteY55" fmla="*/ 272654 h 659323"/>
              <a:gd name="connsiteX56" fmla="*/ 408766 w 657851"/>
              <a:gd name="connsiteY56" fmla="*/ 246261 h 659323"/>
              <a:gd name="connsiteX57" fmla="*/ 344235 w 657851"/>
              <a:gd name="connsiteY57" fmla="*/ 272401 h 659323"/>
              <a:gd name="connsiteX58" fmla="*/ 343729 w 657851"/>
              <a:gd name="connsiteY58" fmla="*/ 272907 h 659323"/>
              <a:gd name="connsiteX59" fmla="*/ 329368 w 657851"/>
              <a:gd name="connsiteY59" fmla="*/ 292344 h 659323"/>
              <a:gd name="connsiteX60" fmla="*/ 315002 w 657851"/>
              <a:gd name="connsiteY60" fmla="*/ 272907 h 659323"/>
              <a:gd name="connsiteX61" fmla="*/ 314755 w 657851"/>
              <a:gd name="connsiteY61" fmla="*/ 272654 h 659323"/>
              <a:gd name="connsiteX62" fmla="*/ 249965 w 657851"/>
              <a:gd name="connsiteY62" fmla="*/ 246261 h 659323"/>
              <a:gd name="connsiteX63" fmla="*/ 185435 w 657851"/>
              <a:gd name="connsiteY63" fmla="*/ 272401 h 659323"/>
              <a:gd name="connsiteX64" fmla="*/ 184934 w 657851"/>
              <a:gd name="connsiteY64" fmla="*/ 272907 h 659323"/>
              <a:gd name="connsiteX65" fmla="*/ 170568 w 657851"/>
              <a:gd name="connsiteY65" fmla="*/ 292344 h 659323"/>
              <a:gd name="connsiteX66" fmla="*/ 156202 w 657851"/>
              <a:gd name="connsiteY66" fmla="*/ 272907 h 659323"/>
              <a:gd name="connsiteX67" fmla="*/ 155955 w 657851"/>
              <a:gd name="connsiteY67" fmla="*/ 272654 h 659323"/>
              <a:gd name="connsiteX68" fmla="*/ 29279 w 657851"/>
              <a:gd name="connsiteY68" fmla="*/ 270004 h 659323"/>
              <a:gd name="connsiteX69" fmla="*/ 240497 w 657851"/>
              <a:gd name="connsiteY69" fmla="*/ 36883 h 659323"/>
              <a:gd name="connsiteX70" fmla="*/ 545674 w 657851"/>
              <a:gd name="connsiteY70" fmla="*/ 113193 h 659323"/>
              <a:gd name="connsiteX71" fmla="*/ 629423 w 657851"/>
              <a:gd name="connsiteY71" fmla="*/ 269860 h 659323"/>
              <a:gd name="connsiteX72" fmla="*/ 567560 w 657851"/>
              <a:gd name="connsiteY72" fmla="*/ 246261 h 65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57851" h="659323">
                <a:moveTo>
                  <a:pt x="562323" y="96538"/>
                </a:moveTo>
                <a:cubicBezTo>
                  <a:pt x="468122" y="2292"/>
                  <a:pt x="326413" y="-25912"/>
                  <a:pt x="203308" y="25086"/>
                </a:cubicBezTo>
                <a:cubicBezTo>
                  <a:pt x="80196" y="76090"/>
                  <a:pt x="-52" y="196240"/>
                  <a:pt x="0" y="329499"/>
                </a:cubicBezTo>
                <a:cubicBezTo>
                  <a:pt x="-6" y="335414"/>
                  <a:pt x="4386" y="340416"/>
                  <a:pt x="10256" y="341174"/>
                </a:cubicBezTo>
                <a:cubicBezTo>
                  <a:pt x="16126" y="341939"/>
                  <a:pt x="21650" y="338225"/>
                  <a:pt x="23156" y="332499"/>
                </a:cubicBezTo>
                <a:cubicBezTo>
                  <a:pt x="25398" y="324031"/>
                  <a:pt x="33303" y="299898"/>
                  <a:pt x="43053" y="289291"/>
                </a:cubicBezTo>
                <a:cubicBezTo>
                  <a:pt x="55988" y="276839"/>
                  <a:pt x="73223" y="269860"/>
                  <a:pt x="91177" y="269808"/>
                </a:cubicBezTo>
                <a:cubicBezTo>
                  <a:pt x="109102" y="269722"/>
                  <a:pt x="126342" y="276678"/>
                  <a:pt x="139191" y="289176"/>
                </a:cubicBezTo>
                <a:cubicBezTo>
                  <a:pt x="151718" y="302123"/>
                  <a:pt x="158743" y="319421"/>
                  <a:pt x="158795" y="337438"/>
                </a:cubicBezTo>
                <a:cubicBezTo>
                  <a:pt x="158795" y="343940"/>
                  <a:pt x="164066" y="349211"/>
                  <a:pt x="170568" y="349211"/>
                </a:cubicBezTo>
                <a:cubicBezTo>
                  <a:pt x="177070" y="349211"/>
                  <a:pt x="182342" y="343940"/>
                  <a:pt x="182342" y="337438"/>
                </a:cubicBezTo>
                <a:cubicBezTo>
                  <a:pt x="182399" y="319484"/>
                  <a:pt x="189378" y="302243"/>
                  <a:pt x="201836" y="289314"/>
                </a:cubicBezTo>
                <a:cubicBezTo>
                  <a:pt x="215507" y="276557"/>
                  <a:pt x="231960" y="269820"/>
                  <a:pt x="249781" y="269820"/>
                </a:cubicBezTo>
                <a:cubicBezTo>
                  <a:pt x="264314" y="269820"/>
                  <a:pt x="279330" y="274350"/>
                  <a:pt x="289632" y="282473"/>
                </a:cubicBezTo>
                <a:lnTo>
                  <a:pt x="289632" y="573134"/>
                </a:lnTo>
                <a:cubicBezTo>
                  <a:pt x="289632" y="577722"/>
                  <a:pt x="286856" y="580803"/>
                  <a:pt x="282274" y="580803"/>
                </a:cubicBezTo>
                <a:cubicBezTo>
                  <a:pt x="277686" y="580803"/>
                  <a:pt x="274915" y="577722"/>
                  <a:pt x="274915" y="573134"/>
                </a:cubicBezTo>
                <a:lnTo>
                  <a:pt x="274915" y="545540"/>
                </a:lnTo>
                <a:cubicBezTo>
                  <a:pt x="274915" y="539032"/>
                  <a:pt x="269396" y="534399"/>
                  <a:pt x="262895" y="534399"/>
                </a:cubicBezTo>
                <a:lnTo>
                  <a:pt x="207706" y="534399"/>
                </a:lnTo>
                <a:cubicBezTo>
                  <a:pt x="201204" y="534399"/>
                  <a:pt x="195443" y="539032"/>
                  <a:pt x="195443" y="545540"/>
                </a:cubicBezTo>
                <a:lnTo>
                  <a:pt x="195443" y="573134"/>
                </a:lnTo>
                <a:cubicBezTo>
                  <a:pt x="195443" y="621586"/>
                  <a:pt x="233828" y="659539"/>
                  <a:pt x="282274" y="659539"/>
                </a:cubicBezTo>
                <a:cubicBezTo>
                  <a:pt x="330725" y="659539"/>
                  <a:pt x="369104" y="621586"/>
                  <a:pt x="369104" y="573134"/>
                </a:cubicBezTo>
                <a:lnTo>
                  <a:pt x="369104" y="282691"/>
                </a:lnTo>
                <a:cubicBezTo>
                  <a:pt x="396072" y="263318"/>
                  <a:pt x="433043" y="266043"/>
                  <a:pt x="456872" y="289170"/>
                </a:cubicBezTo>
                <a:cubicBezTo>
                  <a:pt x="469393" y="302123"/>
                  <a:pt x="476406" y="319421"/>
                  <a:pt x="476447" y="337432"/>
                </a:cubicBezTo>
                <a:cubicBezTo>
                  <a:pt x="476447" y="343922"/>
                  <a:pt x="481707" y="349188"/>
                  <a:pt x="488203" y="349188"/>
                </a:cubicBezTo>
                <a:cubicBezTo>
                  <a:pt x="494694" y="349188"/>
                  <a:pt x="499959" y="343922"/>
                  <a:pt x="499959" y="337432"/>
                </a:cubicBezTo>
                <a:cubicBezTo>
                  <a:pt x="499672" y="319409"/>
                  <a:pt x="506703" y="302042"/>
                  <a:pt x="519442" y="289297"/>
                </a:cubicBezTo>
                <a:cubicBezTo>
                  <a:pt x="532187" y="276552"/>
                  <a:pt x="549555" y="269521"/>
                  <a:pt x="567577" y="269803"/>
                </a:cubicBezTo>
                <a:cubicBezTo>
                  <a:pt x="585491" y="269716"/>
                  <a:pt x="602731" y="276667"/>
                  <a:pt x="615574" y="289159"/>
                </a:cubicBezTo>
                <a:cubicBezTo>
                  <a:pt x="625376" y="299697"/>
                  <a:pt x="633338" y="323991"/>
                  <a:pt x="635592" y="332488"/>
                </a:cubicBezTo>
                <a:cubicBezTo>
                  <a:pt x="637098" y="338208"/>
                  <a:pt x="642617" y="341922"/>
                  <a:pt x="648486" y="341163"/>
                </a:cubicBezTo>
                <a:cubicBezTo>
                  <a:pt x="654356" y="340404"/>
                  <a:pt x="658748" y="335408"/>
                  <a:pt x="658748" y="329493"/>
                </a:cubicBezTo>
                <a:cubicBezTo>
                  <a:pt x="659007" y="242076"/>
                  <a:pt x="624284" y="158195"/>
                  <a:pt x="562323" y="96538"/>
                </a:cubicBezTo>
                <a:close/>
                <a:moveTo>
                  <a:pt x="282274" y="635992"/>
                </a:moveTo>
                <a:cubicBezTo>
                  <a:pt x="247022" y="635992"/>
                  <a:pt x="218991" y="608381"/>
                  <a:pt x="218991" y="573134"/>
                </a:cubicBezTo>
                <a:lnTo>
                  <a:pt x="218991" y="557946"/>
                </a:lnTo>
                <a:lnTo>
                  <a:pt x="251368" y="557946"/>
                </a:lnTo>
                <a:lnTo>
                  <a:pt x="251368" y="573134"/>
                </a:lnTo>
                <a:cubicBezTo>
                  <a:pt x="251368" y="590203"/>
                  <a:pt x="265206" y="604040"/>
                  <a:pt x="282274" y="604040"/>
                </a:cubicBezTo>
                <a:cubicBezTo>
                  <a:pt x="299342" y="604040"/>
                  <a:pt x="313180" y="590203"/>
                  <a:pt x="313180" y="573134"/>
                </a:cubicBezTo>
                <a:lnTo>
                  <a:pt x="313180" y="314235"/>
                </a:lnTo>
                <a:cubicBezTo>
                  <a:pt x="316054" y="321628"/>
                  <a:pt x="317491" y="329504"/>
                  <a:pt x="317411" y="337438"/>
                </a:cubicBezTo>
                <a:cubicBezTo>
                  <a:pt x="317508" y="343951"/>
                  <a:pt x="322826" y="349183"/>
                  <a:pt x="329345" y="349183"/>
                </a:cubicBezTo>
                <a:cubicBezTo>
                  <a:pt x="335859" y="349183"/>
                  <a:pt x="341176" y="343951"/>
                  <a:pt x="341274" y="337438"/>
                </a:cubicBezTo>
                <a:cubicBezTo>
                  <a:pt x="341211" y="329499"/>
                  <a:pt x="342660" y="321623"/>
                  <a:pt x="345557" y="314235"/>
                </a:cubicBezTo>
                <a:lnTo>
                  <a:pt x="345557" y="573134"/>
                </a:lnTo>
                <a:cubicBezTo>
                  <a:pt x="345557" y="608381"/>
                  <a:pt x="317520" y="635992"/>
                  <a:pt x="282274" y="635992"/>
                </a:cubicBezTo>
                <a:close/>
                <a:moveTo>
                  <a:pt x="567560" y="246261"/>
                </a:moveTo>
                <a:cubicBezTo>
                  <a:pt x="543513" y="246261"/>
                  <a:pt x="521201" y="255304"/>
                  <a:pt x="503029" y="272401"/>
                </a:cubicBezTo>
                <a:cubicBezTo>
                  <a:pt x="502857" y="272562"/>
                  <a:pt x="502690" y="272734"/>
                  <a:pt x="502529" y="272907"/>
                </a:cubicBezTo>
                <a:cubicBezTo>
                  <a:pt x="496970" y="278782"/>
                  <a:pt x="492147" y="285307"/>
                  <a:pt x="488163" y="292344"/>
                </a:cubicBezTo>
                <a:cubicBezTo>
                  <a:pt x="484179" y="285307"/>
                  <a:pt x="479356" y="278777"/>
                  <a:pt x="473796" y="272907"/>
                </a:cubicBezTo>
                <a:cubicBezTo>
                  <a:pt x="473716" y="272821"/>
                  <a:pt x="473635" y="272734"/>
                  <a:pt x="473549" y="272654"/>
                </a:cubicBezTo>
                <a:cubicBezTo>
                  <a:pt x="456268" y="255672"/>
                  <a:pt x="432991" y="246192"/>
                  <a:pt x="408766" y="246261"/>
                </a:cubicBezTo>
                <a:cubicBezTo>
                  <a:pt x="384718" y="246261"/>
                  <a:pt x="362407" y="255304"/>
                  <a:pt x="344235" y="272401"/>
                </a:cubicBezTo>
                <a:cubicBezTo>
                  <a:pt x="344062" y="272562"/>
                  <a:pt x="343896" y="272734"/>
                  <a:pt x="343729" y="272907"/>
                </a:cubicBezTo>
                <a:cubicBezTo>
                  <a:pt x="338170" y="278782"/>
                  <a:pt x="333347" y="285307"/>
                  <a:pt x="329368" y="292344"/>
                </a:cubicBezTo>
                <a:cubicBezTo>
                  <a:pt x="325384" y="285307"/>
                  <a:pt x="320561" y="278782"/>
                  <a:pt x="315002" y="272907"/>
                </a:cubicBezTo>
                <a:cubicBezTo>
                  <a:pt x="314922" y="272821"/>
                  <a:pt x="314835" y="272734"/>
                  <a:pt x="314755" y="272654"/>
                </a:cubicBezTo>
                <a:cubicBezTo>
                  <a:pt x="297474" y="255672"/>
                  <a:pt x="274197" y="246192"/>
                  <a:pt x="249965" y="246261"/>
                </a:cubicBezTo>
                <a:cubicBezTo>
                  <a:pt x="225918" y="246261"/>
                  <a:pt x="203607" y="255304"/>
                  <a:pt x="185435" y="272401"/>
                </a:cubicBezTo>
                <a:cubicBezTo>
                  <a:pt x="185262" y="272562"/>
                  <a:pt x="185095" y="272734"/>
                  <a:pt x="184934" y="272907"/>
                </a:cubicBezTo>
                <a:cubicBezTo>
                  <a:pt x="179375" y="278777"/>
                  <a:pt x="174552" y="285307"/>
                  <a:pt x="170568" y="292344"/>
                </a:cubicBezTo>
                <a:cubicBezTo>
                  <a:pt x="166584" y="285307"/>
                  <a:pt x="161761" y="278782"/>
                  <a:pt x="156202" y="272907"/>
                </a:cubicBezTo>
                <a:cubicBezTo>
                  <a:pt x="156121" y="272821"/>
                  <a:pt x="156041" y="272734"/>
                  <a:pt x="155955" y="272654"/>
                </a:cubicBezTo>
                <a:cubicBezTo>
                  <a:pt x="121030" y="238517"/>
                  <a:pt x="65606" y="237362"/>
                  <a:pt x="29279" y="270004"/>
                </a:cubicBezTo>
                <a:cubicBezTo>
                  <a:pt x="51297" y="159287"/>
                  <a:pt x="132482" y="69680"/>
                  <a:pt x="240497" y="36883"/>
                </a:cubicBezTo>
                <a:cubicBezTo>
                  <a:pt x="348512" y="4080"/>
                  <a:pt x="465811" y="33410"/>
                  <a:pt x="545674" y="113193"/>
                </a:cubicBezTo>
                <a:cubicBezTo>
                  <a:pt x="588589" y="155895"/>
                  <a:pt x="617753" y="210457"/>
                  <a:pt x="629423" y="269860"/>
                </a:cubicBezTo>
                <a:cubicBezTo>
                  <a:pt x="612430" y="254620"/>
                  <a:pt x="590389" y="246215"/>
                  <a:pt x="567560" y="246261"/>
                </a:cubicBezTo>
                <a:close/>
              </a:path>
            </a:pathLst>
          </a:custGeom>
          <a:solidFill>
            <a:schemeClr val="accent1"/>
          </a:solidFill>
          <a:ln w="1467"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Rectangle 2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3263416" y="3347721"/>
            <a:ext cx="8848039" cy="262606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pic>
        <p:nvPicPr>
          <p:cNvPr id="4" name="图片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096000" y="4016375"/>
            <a:ext cx="2407920" cy="2438400"/>
          </a:xfrm>
          <a:prstGeom prst="rect">
            <a:avLst/>
          </a:prstGeom>
        </p:spPr>
      </p:pic>
      <p:pic>
        <p:nvPicPr>
          <p:cNvPr id="8" name="图片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835799" y="3967256"/>
            <a:ext cx="1742901" cy="2487081"/>
          </a:xfrm>
          <a:prstGeom prst="rect">
            <a:avLst/>
          </a:prstGeom>
        </p:spPr>
      </p:pic>
      <p:pic>
        <p:nvPicPr>
          <p:cNvPr id="1026" name="Picture 2" descr="个人金融信息保护技术规范解读 - FreeBuf互联网安全新媒体平台"/>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512580" y="3209829"/>
            <a:ext cx="4606040" cy="306401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770630" y="1882140"/>
            <a:ext cx="6096000" cy="478155"/>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b="1" dirty="0">
                <a:solidFill>
                  <a:srgbClr val="99191E"/>
                </a:solidFill>
                <a:latin typeface="Agency FB" panose="020B0503020202020204"/>
                <a:ea typeface="Lato Light" panose="020F0502020204030203" pitchFamily="34" charset="0"/>
                <a:cs typeface="Lato Light" panose="020F0502020204030203" pitchFamily="34" charset="0"/>
                <a:sym typeface="+mn-ea"/>
              </a:rPr>
              <a:t>现状和挑战</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606653" y="4462290"/>
            <a:ext cx="6978819"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2"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3" name="文本框 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TWO</a:t>
            </a:r>
          </a:p>
        </p:txBody>
      </p:sp>
      <p:sp>
        <p:nvSpPr>
          <p:cNvPr id="17" name="文本框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29871" y="2371728"/>
            <a:ext cx="10132379" cy="1919308"/>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sym typeface="+mn-lt"/>
              </a:rPr>
              <a:t>数字经济时代的</a:t>
            </a:r>
            <a:r>
              <a:rPr lang="en-US" altLang="zh-CN" sz="4800" dirty="0">
                <a:solidFill>
                  <a:schemeClr val="accent1">
                    <a:lumMod val="25000"/>
                  </a:schemeClr>
                </a:solidFill>
                <a:sym typeface="+mn-lt"/>
              </a:rPr>
              <a:t>垄断和不正当竞争</a:t>
            </a:r>
            <a:r>
              <a:rPr lang="en-US" altLang="zh-CN" sz="4800" dirty="0">
                <a:sym typeface="+mn-lt"/>
              </a:rPr>
              <a:t>问题</a:t>
            </a:r>
            <a:endParaRPr lang="id-ID" sz="4800" b="1" dirty="0">
              <a:solidFill>
                <a:srgbClr val="99191E"/>
              </a:solidFill>
              <a:cs typeface="+mn-ea"/>
              <a:sym typeface="+mn-lt"/>
            </a:endParaRPr>
          </a:p>
          <a:p>
            <a:pPr algn="ctr">
              <a:lnSpc>
                <a:spcPct val="130000"/>
              </a:lnSpc>
            </a:pPr>
            <a:endParaRPr lang="en-US" altLang="zh-CN" sz="4800" dirty="0">
              <a:solidFill>
                <a:schemeClr val="bg1"/>
              </a:solidFill>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23149" b="23149"/>
          <a:stretch>
            <a:fillRect/>
          </a:stretch>
        </p:blipFill>
        <p:spPr/>
      </p:pic>
      <p:sp>
        <p:nvSpPr>
          <p:cNvPr id="3" name="Freeform 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473418"/>
            <a:ext cx="12185413" cy="4190370"/>
          </a:xfrm>
          <a:custGeom>
            <a:avLst/>
            <a:gdLst>
              <a:gd name="T0" fmla="*/ 0 w 525"/>
              <a:gd name="T1" fmla="*/ 72 h 180"/>
              <a:gd name="T2" fmla="*/ 178 w 525"/>
              <a:gd name="T3" fmla="*/ 54 h 180"/>
              <a:gd name="T4" fmla="*/ 388 w 525"/>
              <a:gd name="T5" fmla="*/ 159 h 180"/>
              <a:gd name="T6" fmla="*/ 525 w 525"/>
              <a:gd name="T7" fmla="*/ 159 h 180"/>
              <a:gd name="T8" fmla="*/ 525 w 525"/>
              <a:gd name="T9" fmla="*/ 0 h 180"/>
              <a:gd name="T10" fmla="*/ 398 w 525"/>
              <a:gd name="T11" fmla="*/ 56 h 180"/>
              <a:gd name="T12" fmla="*/ 262 w 525"/>
              <a:gd name="T13" fmla="*/ 48 h 180"/>
              <a:gd name="T14" fmla="*/ 128 w 525"/>
              <a:gd name="T15" fmla="*/ 54 h 180"/>
              <a:gd name="T16" fmla="*/ 0 w 525"/>
              <a:gd name="T17" fmla="*/ 12 h 180"/>
              <a:gd name="T18" fmla="*/ 0 w 525"/>
              <a:gd name="T19"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180">
                <a:moveTo>
                  <a:pt x="0" y="72"/>
                </a:moveTo>
                <a:cubicBezTo>
                  <a:pt x="88" y="88"/>
                  <a:pt x="121" y="50"/>
                  <a:pt x="178" y="54"/>
                </a:cubicBezTo>
                <a:cubicBezTo>
                  <a:pt x="259" y="60"/>
                  <a:pt x="293" y="126"/>
                  <a:pt x="388" y="159"/>
                </a:cubicBezTo>
                <a:cubicBezTo>
                  <a:pt x="449" y="180"/>
                  <a:pt x="525" y="159"/>
                  <a:pt x="525" y="159"/>
                </a:cubicBezTo>
                <a:cubicBezTo>
                  <a:pt x="525" y="0"/>
                  <a:pt x="525" y="0"/>
                  <a:pt x="525" y="0"/>
                </a:cubicBezTo>
                <a:cubicBezTo>
                  <a:pt x="525" y="0"/>
                  <a:pt x="479" y="44"/>
                  <a:pt x="398" y="56"/>
                </a:cubicBezTo>
                <a:cubicBezTo>
                  <a:pt x="337" y="65"/>
                  <a:pt x="300" y="55"/>
                  <a:pt x="262" y="48"/>
                </a:cubicBezTo>
                <a:cubicBezTo>
                  <a:pt x="214" y="38"/>
                  <a:pt x="197" y="37"/>
                  <a:pt x="128" y="54"/>
                </a:cubicBezTo>
                <a:cubicBezTo>
                  <a:pt x="53" y="73"/>
                  <a:pt x="0" y="12"/>
                  <a:pt x="0" y="12"/>
                </a:cubicBezTo>
                <a:lnTo>
                  <a:pt x="0" y="72"/>
                </a:lnTo>
                <a:close/>
              </a:path>
            </a:pathLst>
          </a:custGeom>
          <a:gradFill>
            <a:gsLst>
              <a:gs pos="0">
                <a:schemeClr val="accent1">
                  <a:alpha val="70000"/>
                </a:schemeClr>
              </a:gs>
              <a:gs pos="100000">
                <a:schemeClr val="accent2">
                  <a:alpha val="61000"/>
                </a:schemeClr>
              </a:gs>
            </a:gsLst>
            <a:lin ang="2700000" scaled="0"/>
          </a:gra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0"/>
            <a:ext cx="12185413" cy="3003862"/>
          </a:xfrm>
          <a:custGeom>
            <a:avLst/>
            <a:gdLst>
              <a:gd name="T0" fmla="*/ 0 w 525"/>
              <a:gd name="T1" fmla="*/ 91 h 129"/>
              <a:gd name="T2" fmla="*/ 196 w 525"/>
              <a:gd name="T3" fmla="*/ 59 h 129"/>
              <a:gd name="T4" fmla="*/ 366 w 525"/>
              <a:gd name="T5" fmla="*/ 110 h 129"/>
              <a:gd name="T6" fmla="*/ 525 w 525"/>
              <a:gd name="T7" fmla="*/ 42 h 129"/>
              <a:gd name="T8" fmla="*/ 525 w 525"/>
              <a:gd name="T9" fmla="*/ 0 h 129"/>
              <a:gd name="T10" fmla="*/ 474 w 525"/>
              <a:gd name="T11" fmla="*/ 0 h 129"/>
              <a:gd name="T12" fmla="*/ 409 w 525"/>
              <a:gd name="T13" fmla="*/ 45 h 129"/>
              <a:gd name="T14" fmla="*/ 262 w 525"/>
              <a:gd name="T15" fmla="*/ 52 h 129"/>
              <a:gd name="T16" fmla="*/ 126 w 525"/>
              <a:gd name="T17" fmla="*/ 65 h 129"/>
              <a:gd name="T18" fmla="*/ 0 w 525"/>
              <a:gd name="T19" fmla="*/ 63 h 129"/>
              <a:gd name="T20" fmla="*/ 0 w 525"/>
              <a:gd name="T21" fmla="*/ 9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5" h="129">
                <a:moveTo>
                  <a:pt x="0" y="91"/>
                </a:moveTo>
                <a:cubicBezTo>
                  <a:pt x="92" y="124"/>
                  <a:pt x="139" y="53"/>
                  <a:pt x="196" y="59"/>
                </a:cubicBezTo>
                <a:cubicBezTo>
                  <a:pt x="277" y="69"/>
                  <a:pt x="267" y="90"/>
                  <a:pt x="366" y="110"/>
                </a:cubicBezTo>
                <a:cubicBezTo>
                  <a:pt x="464" y="129"/>
                  <a:pt x="525" y="42"/>
                  <a:pt x="525" y="42"/>
                </a:cubicBezTo>
                <a:cubicBezTo>
                  <a:pt x="525" y="0"/>
                  <a:pt x="525" y="0"/>
                  <a:pt x="525" y="0"/>
                </a:cubicBezTo>
                <a:cubicBezTo>
                  <a:pt x="474" y="0"/>
                  <a:pt x="474" y="0"/>
                  <a:pt x="474" y="0"/>
                </a:cubicBezTo>
                <a:cubicBezTo>
                  <a:pt x="474" y="0"/>
                  <a:pt x="459" y="31"/>
                  <a:pt x="409" y="45"/>
                </a:cubicBezTo>
                <a:cubicBezTo>
                  <a:pt x="364" y="57"/>
                  <a:pt x="300" y="63"/>
                  <a:pt x="262" y="52"/>
                </a:cubicBezTo>
                <a:cubicBezTo>
                  <a:pt x="214" y="37"/>
                  <a:pt x="194" y="39"/>
                  <a:pt x="126" y="65"/>
                </a:cubicBezTo>
                <a:cubicBezTo>
                  <a:pt x="50" y="93"/>
                  <a:pt x="0" y="63"/>
                  <a:pt x="0" y="63"/>
                </a:cubicBezTo>
                <a:lnTo>
                  <a:pt x="0" y="91"/>
                </a:lnTo>
                <a:close/>
              </a:path>
            </a:pathLst>
          </a:custGeom>
          <a:solidFill>
            <a:schemeClr val="accent2">
              <a:alpha val="15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117670"/>
            <a:ext cx="12185413" cy="2909071"/>
          </a:xfrm>
          <a:custGeom>
            <a:avLst/>
            <a:gdLst>
              <a:gd name="T0" fmla="*/ 0 w 525"/>
              <a:gd name="T1" fmla="*/ 66 h 125"/>
              <a:gd name="T2" fmla="*/ 285 w 525"/>
              <a:gd name="T3" fmla="*/ 60 h 125"/>
              <a:gd name="T4" fmla="*/ 525 w 525"/>
              <a:gd name="T5" fmla="*/ 55 h 125"/>
              <a:gd name="T6" fmla="*/ 525 w 525"/>
              <a:gd name="T7" fmla="*/ 0 h 125"/>
              <a:gd name="T8" fmla="*/ 372 w 525"/>
              <a:gd name="T9" fmla="*/ 34 h 125"/>
              <a:gd name="T10" fmla="*/ 126 w 525"/>
              <a:gd name="T11" fmla="*/ 65 h 125"/>
              <a:gd name="T12" fmla="*/ 0 w 525"/>
              <a:gd name="T13" fmla="*/ 43 h 125"/>
              <a:gd name="T14" fmla="*/ 0 w 525"/>
              <a:gd name="T15" fmla="*/ 66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5" h="125">
                <a:moveTo>
                  <a:pt x="0" y="66"/>
                </a:moveTo>
                <a:cubicBezTo>
                  <a:pt x="92" y="99"/>
                  <a:pt x="206" y="29"/>
                  <a:pt x="285" y="60"/>
                </a:cubicBezTo>
                <a:cubicBezTo>
                  <a:pt x="451" y="125"/>
                  <a:pt x="525" y="55"/>
                  <a:pt x="525" y="55"/>
                </a:cubicBezTo>
                <a:cubicBezTo>
                  <a:pt x="525" y="0"/>
                  <a:pt x="525" y="0"/>
                  <a:pt x="525" y="0"/>
                </a:cubicBezTo>
                <a:cubicBezTo>
                  <a:pt x="525" y="0"/>
                  <a:pt x="491" y="51"/>
                  <a:pt x="372" y="34"/>
                </a:cubicBezTo>
                <a:cubicBezTo>
                  <a:pt x="224" y="11"/>
                  <a:pt x="194" y="39"/>
                  <a:pt x="126" y="65"/>
                </a:cubicBezTo>
                <a:cubicBezTo>
                  <a:pt x="50" y="93"/>
                  <a:pt x="0" y="43"/>
                  <a:pt x="0" y="43"/>
                </a:cubicBezTo>
                <a:lnTo>
                  <a:pt x="0" y="66"/>
                </a:lnTo>
                <a:close/>
              </a:path>
            </a:pathLst>
          </a:custGeom>
          <a:solidFill>
            <a:schemeClr val="accent1">
              <a:alpha val="4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8"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1631042"/>
            <a:ext cx="12185413" cy="2886192"/>
          </a:xfrm>
          <a:custGeom>
            <a:avLst/>
            <a:gdLst>
              <a:gd name="T0" fmla="*/ 0 w 525"/>
              <a:gd name="T1" fmla="*/ 30 h 124"/>
              <a:gd name="T2" fmla="*/ 171 w 525"/>
              <a:gd name="T3" fmla="*/ 50 h 124"/>
              <a:gd name="T4" fmla="*/ 331 w 525"/>
              <a:gd name="T5" fmla="*/ 68 h 124"/>
              <a:gd name="T6" fmla="*/ 525 w 525"/>
              <a:gd name="T7" fmla="*/ 108 h 124"/>
              <a:gd name="T8" fmla="*/ 525 w 525"/>
              <a:gd name="T9" fmla="*/ 80 h 124"/>
              <a:gd name="T10" fmla="*/ 360 w 525"/>
              <a:gd name="T11" fmla="*/ 75 h 124"/>
              <a:gd name="T12" fmla="*/ 127 w 525"/>
              <a:gd name="T13" fmla="*/ 19 h 124"/>
              <a:gd name="T14" fmla="*/ 0 w 525"/>
              <a:gd name="T15" fmla="*/ 0 h 124"/>
              <a:gd name="T16" fmla="*/ 0 w 525"/>
              <a:gd name="T17" fmla="*/ 3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24">
                <a:moveTo>
                  <a:pt x="0" y="30"/>
                </a:moveTo>
                <a:cubicBezTo>
                  <a:pt x="79" y="70"/>
                  <a:pt x="116" y="64"/>
                  <a:pt x="171" y="50"/>
                </a:cubicBezTo>
                <a:cubicBezTo>
                  <a:pt x="210" y="40"/>
                  <a:pt x="265" y="35"/>
                  <a:pt x="331" y="68"/>
                </a:cubicBezTo>
                <a:cubicBezTo>
                  <a:pt x="441" y="124"/>
                  <a:pt x="525" y="108"/>
                  <a:pt x="525" y="108"/>
                </a:cubicBezTo>
                <a:cubicBezTo>
                  <a:pt x="525" y="80"/>
                  <a:pt x="525" y="80"/>
                  <a:pt x="525" y="80"/>
                </a:cubicBezTo>
                <a:cubicBezTo>
                  <a:pt x="525" y="80"/>
                  <a:pt x="473" y="116"/>
                  <a:pt x="360" y="75"/>
                </a:cubicBezTo>
                <a:cubicBezTo>
                  <a:pt x="224" y="25"/>
                  <a:pt x="200" y="2"/>
                  <a:pt x="127" y="19"/>
                </a:cubicBezTo>
                <a:cubicBezTo>
                  <a:pt x="49" y="37"/>
                  <a:pt x="0" y="0"/>
                  <a:pt x="0" y="0"/>
                </a:cubicBezTo>
                <a:lnTo>
                  <a:pt x="0" y="30"/>
                </a:lnTo>
                <a:close/>
              </a:path>
            </a:pathLst>
          </a:custGeom>
          <a:solidFill>
            <a:schemeClr val="accent1">
              <a:alpha val="13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9"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117670"/>
            <a:ext cx="12185413" cy="4468205"/>
          </a:xfrm>
          <a:custGeom>
            <a:avLst/>
            <a:gdLst>
              <a:gd name="T0" fmla="*/ 0 w 525"/>
              <a:gd name="T1" fmla="*/ 26 h 192"/>
              <a:gd name="T2" fmla="*/ 172 w 525"/>
              <a:gd name="T3" fmla="*/ 103 h 192"/>
              <a:gd name="T4" fmla="*/ 360 w 525"/>
              <a:gd name="T5" fmla="*/ 164 h 192"/>
              <a:gd name="T6" fmla="*/ 525 w 525"/>
              <a:gd name="T7" fmla="*/ 145 h 192"/>
              <a:gd name="T8" fmla="*/ 525 w 525"/>
              <a:gd name="T9" fmla="*/ 130 h 192"/>
              <a:gd name="T10" fmla="*/ 393 w 525"/>
              <a:gd name="T11" fmla="*/ 147 h 192"/>
              <a:gd name="T12" fmla="*/ 254 w 525"/>
              <a:gd name="T13" fmla="*/ 76 h 192"/>
              <a:gd name="T14" fmla="*/ 147 w 525"/>
              <a:gd name="T15" fmla="*/ 80 h 192"/>
              <a:gd name="T16" fmla="*/ 0 w 525"/>
              <a:gd name="T17" fmla="*/ 0 h 192"/>
              <a:gd name="T18" fmla="*/ 0 w 525"/>
              <a:gd name="T19" fmla="*/ 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192">
                <a:moveTo>
                  <a:pt x="0" y="26"/>
                </a:moveTo>
                <a:cubicBezTo>
                  <a:pt x="73" y="111"/>
                  <a:pt x="133" y="110"/>
                  <a:pt x="172" y="103"/>
                </a:cubicBezTo>
                <a:cubicBezTo>
                  <a:pt x="252" y="89"/>
                  <a:pt x="287" y="143"/>
                  <a:pt x="360" y="164"/>
                </a:cubicBezTo>
                <a:cubicBezTo>
                  <a:pt x="453" y="192"/>
                  <a:pt x="525" y="145"/>
                  <a:pt x="525" y="145"/>
                </a:cubicBezTo>
                <a:cubicBezTo>
                  <a:pt x="525" y="130"/>
                  <a:pt x="525" y="130"/>
                  <a:pt x="525" y="130"/>
                </a:cubicBezTo>
                <a:cubicBezTo>
                  <a:pt x="525" y="130"/>
                  <a:pt x="479" y="181"/>
                  <a:pt x="393" y="147"/>
                </a:cubicBezTo>
                <a:cubicBezTo>
                  <a:pt x="340" y="126"/>
                  <a:pt x="300" y="86"/>
                  <a:pt x="254" y="76"/>
                </a:cubicBezTo>
                <a:cubicBezTo>
                  <a:pt x="219" y="68"/>
                  <a:pt x="188" y="67"/>
                  <a:pt x="147" y="80"/>
                </a:cubicBezTo>
                <a:cubicBezTo>
                  <a:pt x="70" y="105"/>
                  <a:pt x="0" y="0"/>
                  <a:pt x="0" y="0"/>
                </a:cubicBezTo>
                <a:lnTo>
                  <a:pt x="0" y="26"/>
                </a:lnTo>
                <a:close/>
              </a:path>
            </a:pathLst>
          </a:custGeom>
          <a:solidFill>
            <a:schemeClr val="accent3">
              <a:alpha val="13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682409" y="3444578"/>
            <a:ext cx="5624878" cy="101409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200" b="1" dirty="0">
                <a:solidFill>
                  <a:srgbClr val="E7E6E6">
                    <a:lumMod val="10000"/>
                  </a:srgbClr>
                </a:solidFill>
                <a:latin typeface="Agency FB" panose="020B0503020202020204"/>
                <a:ea typeface="Lato" panose="020F0502020204030203" pitchFamily="34" charset="0"/>
                <a:cs typeface="Lato" panose="020F0502020204030203" pitchFamily="34" charset="0"/>
                <a:sym typeface="+mn-ea"/>
              </a:rPr>
              <a:t>腾讯南山必胜客常年胜诉</a:t>
            </a:r>
            <a:endParaRPr lang="en-US" altLang="zh-CN" sz="3200" b="1" dirty="0">
              <a:solidFill>
                <a:srgbClr val="E7E6E6">
                  <a:lumMod val="10000"/>
                </a:srgbClr>
              </a:solidFill>
              <a:latin typeface="Agency FB" panose="020B0503020202020204"/>
              <a:ea typeface="Lato" panose="020F0502020204030203" pitchFamily="34" charset="0"/>
              <a:cs typeface="Lato" panose="020F050202020403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200" b="1"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sym typeface="+mn-ea"/>
              </a:rPr>
              <a:t>广告个性化推送等事件的发生</a:t>
            </a:r>
            <a:endParaRPr lang="vi-VN" sz="3200" b="1">
              <a:latin typeface="Open Sans SemiBold" panose="020B0606030504020204" pitchFamily="34" charset="0"/>
              <a:ea typeface="微软雅黑" panose="020B0503020204020204" pitchFamily="34" charset="-122"/>
              <a:cs typeface="Open Sans SemiBold" panose="020B0606030504020204" pitchFamily="34" charset="0"/>
              <a:sym typeface="微软雅黑" panose="020B0503020204020204" pitchFamily="34" charset="-122"/>
            </a:endParaRPr>
          </a:p>
        </p:txBody>
      </p:sp>
      <p:grpSp>
        <p:nvGrpSpPr>
          <p:cNvPr id="26" name="Group 2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6364437" y="4879232"/>
            <a:ext cx="920374" cy="1233168"/>
            <a:chOff x="6215907" y="5019536"/>
            <a:chExt cx="920374" cy="1233168"/>
          </a:xfrm>
        </p:grpSpPr>
        <p:sp>
          <p:nvSpPr>
            <p:cNvPr id="13" name="Oval 12"/>
            <p:cNvSpPr/>
            <p:nvPr/>
          </p:nvSpPr>
          <p:spPr>
            <a:xfrm>
              <a:off x="6215907" y="5019536"/>
              <a:ext cx="863600" cy="863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Arc 13"/>
            <p:cNvSpPr/>
            <p:nvPr/>
          </p:nvSpPr>
          <p:spPr>
            <a:xfrm>
              <a:off x="6233369" y="5036998"/>
              <a:ext cx="828675" cy="828675"/>
            </a:xfrm>
            <a:prstGeom prst="arc">
              <a:avLst>
                <a:gd name="adj1" fmla="val 16200000"/>
                <a:gd name="adj2" fmla="val 10908613"/>
              </a:avLst>
            </a:prstGeom>
            <a:ln w="793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4"/>
            <p:cNvSpPr txBox="1"/>
            <p:nvPr/>
          </p:nvSpPr>
          <p:spPr>
            <a:xfrm>
              <a:off x="6432563" y="5329530"/>
              <a:ext cx="500138" cy="276999"/>
            </a:xfrm>
            <a:prstGeom prst="rect">
              <a:avLst/>
            </a:prstGeom>
            <a:noFill/>
          </p:spPr>
          <p:txBody>
            <a:bodyPr wrap="none" lIns="0" tIns="0" rIns="0" bIns="0" rtlCol="0">
              <a:spAutoFit/>
            </a:bodyPr>
            <a:lstStyle/>
            <a:p>
              <a:pPr algn="ctr"/>
              <a:r>
                <a:rPr lang="en-US"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75%</a:t>
              </a:r>
            </a:p>
          </p:txBody>
        </p:sp>
        <p:sp>
          <p:nvSpPr>
            <p:cNvPr id="22" name="TextBox 21"/>
            <p:cNvSpPr txBox="1"/>
            <p:nvPr/>
          </p:nvSpPr>
          <p:spPr>
            <a:xfrm>
              <a:off x="6228980" y="6037260"/>
              <a:ext cx="907301" cy="215444"/>
            </a:xfrm>
            <a:prstGeom prst="rect">
              <a:avLst/>
            </a:prstGeom>
            <a:noFill/>
          </p:spPr>
          <p:txBody>
            <a:bodyPr wrap="none" lIns="0" tIns="0" rIns="0" bIns="0" rtlCol="0">
              <a:spAutoFit/>
            </a:bodyPr>
            <a:lstStyle/>
            <a:p>
              <a:pPr algn="ctr"/>
              <a:r>
                <a:rPr lang="en-US" sz="1400"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Main Title</a:t>
              </a:r>
            </a:p>
          </p:txBody>
        </p:sp>
      </p:grpSp>
      <p:grpSp>
        <p:nvGrpSpPr>
          <p:cNvPr id="2" name="Group 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8430908" y="4879232"/>
            <a:ext cx="933424" cy="1233168"/>
            <a:chOff x="8120090" y="5019536"/>
            <a:chExt cx="933424" cy="1233168"/>
          </a:xfrm>
        </p:grpSpPr>
        <p:sp>
          <p:nvSpPr>
            <p:cNvPr id="16" name="Oval 15"/>
            <p:cNvSpPr/>
            <p:nvPr/>
          </p:nvSpPr>
          <p:spPr>
            <a:xfrm>
              <a:off x="8120090" y="5019536"/>
              <a:ext cx="863600" cy="863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Arc 16"/>
            <p:cNvSpPr/>
            <p:nvPr/>
          </p:nvSpPr>
          <p:spPr>
            <a:xfrm>
              <a:off x="8137553" y="5036999"/>
              <a:ext cx="828675" cy="828675"/>
            </a:xfrm>
            <a:prstGeom prst="arc">
              <a:avLst>
                <a:gd name="adj1" fmla="val 15894401"/>
                <a:gd name="adj2" fmla="val 7511931"/>
              </a:avLst>
            </a:prstGeom>
            <a:ln w="793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17"/>
            <p:cNvSpPr txBox="1"/>
            <p:nvPr/>
          </p:nvSpPr>
          <p:spPr>
            <a:xfrm>
              <a:off x="8319284" y="5329531"/>
              <a:ext cx="500138" cy="276999"/>
            </a:xfrm>
            <a:prstGeom prst="rect">
              <a:avLst/>
            </a:prstGeom>
            <a:noFill/>
          </p:spPr>
          <p:txBody>
            <a:bodyPr wrap="none" lIns="0" tIns="0" rIns="0" bIns="0" rtlCol="0">
              <a:spAutoFit/>
            </a:bodyPr>
            <a:lstStyle/>
            <a:p>
              <a:pPr algn="ctr"/>
              <a:r>
                <a:rPr lang="en-US"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55%</a:t>
              </a:r>
            </a:p>
          </p:txBody>
        </p:sp>
        <p:sp>
          <p:nvSpPr>
            <p:cNvPr id="23" name="TextBox 22"/>
            <p:cNvSpPr txBox="1"/>
            <p:nvPr/>
          </p:nvSpPr>
          <p:spPr>
            <a:xfrm>
              <a:off x="8146213" y="6037260"/>
              <a:ext cx="907301" cy="215444"/>
            </a:xfrm>
            <a:prstGeom prst="rect">
              <a:avLst/>
            </a:prstGeom>
            <a:noFill/>
          </p:spPr>
          <p:txBody>
            <a:bodyPr wrap="none" lIns="0" tIns="0" rIns="0" bIns="0" rtlCol="0">
              <a:spAutoFit/>
            </a:bodyPr>
            <a:lstStyle/>
            <a:p>
              <a:pPr algn="ctr"/>
              <a:r>
                <a:rPr lang="en-US" sz="1400"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Main Title</a:t>
              </a:r>
            </a:p>
          </p:txBody>
        </p:sp>
      </p:grpSp>
      <p:grpSp>
        <p:nvGrpSpPr>
          <p:cNvPr id="25" name="Group 2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0488576" y="4879232"/>
            <a:ext cx="907301" cy="1233168"/>
            <a:chOff x="10340046" y="5019536"/>
            <a:chExt cx="907301" cy="1233168"/>
          </a:xfrm>
        </p:grpSpPr>
        <p:sp>
          <p:nvSpPr>
            <p:cNvPr id="19" name="Oval 18"/>
            <p:cNvSpPr/>
            <p:nvPr/>
          </p:nvSpPr>
          <p:spPr>
            <a:xfrm>
              <a:off x="10361898" y="5019536"/>
              <a:ext cx="863600" cy="863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Arc 19"/>
            <p:cNvSpPr/>
            <p:nvPr/>
          </p:nvSpPr>
          <p:spPr>
            <a:xfrm>
              <a:off x="10379361" y="5036999"/>
              <a:ext cx="828675" cy="828675"/>
            </a:xfrm>
            <a:prstGeom prst="arc">
              <a:avLst>
                <a:gd name="adj1" fmla="val 16053357"/>
                <a:gd name="adj2" fmla="val 12891743"/>
              </a:avLst>
            </a:prstGeom>
            <a:ln w="793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20"/>
            <p:cNvSpPr txBox="1"/>
            <p:nvPr/>
          </p:nvSpPr>
          <p:spPr>
            <a:xfrm>
              <a:off x="10543629" y="5329531"/>
              <a:ext cx="500138" cy="276999"/>
            </a:xfrm>
            <a:prstGeom prst="rect">
              <a:avLst/>
            </a:prstGeom>
            <a:noFill/>
          </p:spPr>
          <p:txBody>
            <a:bodyPr wrap="none" lIns="0" tIns="0" rIns="0" bIns="0" rtlCol="0">
              <a:spAutoFit/>
            </a:bodyPr>
            <a:lstStyle/>
            <a:p>
              <a:pPr algn="ctr"/>
              <a:r>
                <a:rPr lang="en-US"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85%</a:t>
              </a:r>
            </a:p>
          </p:txBody>
        </p:sp>
        <p:sp>
          <p:nvSpPr>
            <p:cNvPr id="24" name="TextBox 23"/>
            <p:cNvSpPr txBox="1"/>
            <p:nvPr/>
          </p:nvSpPr>
          <p:spPr>
            <a:xfrm>
              <a:off x="10340046" y="6037260"/>
              <a:ext cx="907301" cy="215444"/>
            </a:xfrm>
            <a:prstGeom prst="rect">
              <a:avLst/>
            </a:prstGeom>
            <a:noFill/>
          </p:spPr>
          <p:txBody>
            <a:bodyPr wrap="none" lIns="0" tIns="0" rIns="0" bIns="0" rtlCol="0">
              <a:spAutoFit/>
            </a:bodyPr>
            <a:lstStyle/>
            <a:p>
              <a:pPr algn="ctr"/>
              <a:r>
                <a:rPr lang="en-US" sz="1400"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Main Title</a:t>
              </a:r>
            </a:p>
          </p:txBody>
        </p:sp>
      </p:grpSp>
      <p:sp>
        <p:nvSpPr>
          <p:cNvPr id="9"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pic>
        <p:nvPicPr>
          <p:cNvPr id="11" name="图片 10"/>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38157" y="253652"/>
            <a:ext cx="5703318" cy="2886065"/>
          </a:xfrm>
          <a:prstGeom prst="rect">
            <a:avLst/>
          </a:prstGeom>
        </p:spPr>
      </p:pic>
      <p:pic>
        <p:nvPicPr>
          <p:cNvPr id="27" name="图片 2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41034" y="3777825"/>
            <a:ext cx="5243348" cy="2949154"/>
          </a:xfrm>
          <a:prstGeom prst="rect">
            <a:avLst/>
          </a:prstGeom>
        </p:spPr>
      </p:pic>
      <p:pic>
        <p:nvPicPr>
          <p:cNvPr id="29" name="图片 2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81093" y="385843"/>
            <a:ext cx="5096622" cy="2866850"/>
          </a:xfrm>
          <a:prstGeom prst="rect">
            <a:avLst/>
          </a:prstGeom>
        </p:spPr>
      </p:pic>
      <p:sp>
        <p:nvSpPr>
          <p:cNvPr id="30" name="文本框 29"/>
          <p:cNvSpPr txBox="1"/>
          <p:nvPr/>
        </p:nvSpPr>
        <p:spPr>
          <a:xfrm>
            <a:off x="682625" y="4506595"/>
            <a:ext cx="6096000" cy="478155"/>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b="1" noProof="0" dirty="0">
                <a:ln>
                  <a:noFill/>
                </a:ln>
                <a:solidFill>
                  <a:srgbClr val="99191E"/>
                </a:solidFill>
                <a:effectLst/>
                <a:uLnTx/>
                <a:uFillTx/>
                <a:latin typeface="Agency FB" panose="020B0503020202020204"/>
                <a:ea typeface="Lato Light" panose="020F0502020204030203" pitchFamily="34" charset="0"/>
                <a:cs typeface="Lato Light" panose="020F0502020204030203" pitchFamily="34" charset="0"/>
                <a:sym typeface="+mn-ea"/>
              </a:rPr>
              <a:t>发生和影响</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5" name="图片 844"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ChangeAspect="1"/>
          </p:cNvPicPr>
          <p:nvPr/>
        </p:nvPicPr>
        <p:blipFill>
          <a:blip r:embed="rId6"/>
          <a:srcRect l="29478" r="1587" b="21597"/>
          <a:stretch>
            <a:fillRect/>
          </a:stretch>
        </p:blipFill>
        <p:spPr>
          <a:xfrm>
            <a:off x="1" y="81639"/>
            <a:ext cx="4727575" cy="5376863"/>
          </a:xfrm>
          <a:custGeom>
            <a:avLst/>
            <a:gdLst>
              <a:gd name="connsiteX0" fmla="*/ 0 w 4727575"/>
              <a:gd name="connsiteY0" fmla="*/ 0 h 5376863"/>
              <a:gd name="connsiteX1" fmla="*/ 4727575 w 4727575"/>
              <a:gd name="connsiteY1" fmla="*/ 0 h 5376863"/>
              <a:gd name="connsiteX2" fmla="*/ 4727575 w 4727575"/>
              <a:gd name="connsiteY2" fmla="*/ 5376863 h 5376863"/>
              <a:gd name="connsiteX3" fmla="*/ 0 w 4727575"/>
              <a:gd name="connsiteY3" fmla="*/ 5376863 h 5376863"/>
            </a:gdLst>
            <a:ahLst/>
            <a:cxnLst>
              <a:cxn ang="0">
                <a:pos x="connsiteX0" y="connsiteY0"/>
              </a:cxn>
              <a:cxn ang="0">
                <a:pos x="connsiteX1" y="connsiteY1"/>
              </a:cxn>
              <a:cxn ang="0">
                <a:pos x="connsiteX2" y="connsiteY2"/>
              </a:cxn>
              <a:cxn ang="0">
                <a:pos x="connsiteX3" y="connsiteY3"/>
              </a:cxn>
            </a:cxnLst>
            <a:rect l="l" t="t" r="r" b="b"/>
            <a:pathLst>
              <a:path w="4727575" h="5376863">
                <a:moveTo>
                  <a:pt x="0" y="0"/>
                </a:moveTo>
                <a:lnTo>
                  <a:pt x="4727575" y="0"/>
                </a:lnTo>
                <a:lnTo>
                  <a:pt x="4727575" y="5376863"/>
                </a:lnTo>
                <a:lnTo>
                  <a:pt x="0" y="5376863"/>
                </a:lnTo>
                <a:close/>
              </a:path>
            </a:pathLst>
          </a:custGeom>
        </p:spPr>
      </p:pic>
      <p:grpSp>
        <p:nvGrpSpPr>
          <p:cNvPr id="12" name="Group 1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4555392" y="517238"/>
            <a:ext cx="4890650" cy="316747"/>
            <a:chOff x="3179886" y="2083564"/>
            <a:chExt cx="5702858" cy="369350"/>
          </a:xfrm>
          <a:effectLst/>
        </p:grpSpPr>
        <p:grpSp>
          <p:nvGrpSpPr>
            <p:cNvPr id="13" name="Group 12"/>
            <p:cNvGrpSpPr/>
            <p:nvPr/>
          </p:nvGrpSpPr>
          <p:grpSpPr>
            <a:xfrm>
              <a:off x="3179886" y="2083564"/>
              <a:ext cx="5702858" cy="369350"/>
              <a:chOff x="3179886" y="2083564"/>
              <a:chExt cx="5702858" cy="369350"/>
            </a:xfrm>
          </p:grpSpPr>
          <p:sp>
            <p:nvSpPr>
              <p:cNvPr id="15" name="Round Same Side Corner Rectangle 1"/>
              <p:cNvSpPr/>
              <p:nvPr/>
            </p:nvSpPr>
            <p:spPr>
              <a:xfrm>
                <a:off x="3179886" y="2083564"/>
                <a:ext cx="5702858" cy="369350"/>
              </a:xfrm>
              <a:prstGeom prst="round2SameRect">
                <a:avLst>
                  <a:gd name="adj1" fmla="val 14928"/>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6" name="Group 15"/>
              <p:cNvGrpSpPr/>
              <p:nvPr/>
            </p:nvGrpSpPr>
            <p:grpSpPr>
              <a:xfrm>
                <a:off x="3382010" y="2233949"/>
                <a:ext cx="341854" cy="82531"/>
                <a:chOff x="3382010" y="2233949"/>
                <a:chExt cx="341854" cy="82531"/>
              </a:xfrm>
            </p:grpSpPr>
            <p:sp>
              <p:nvSpPr>
                <p:cNvPr id="17" name="Oval 16"/>
                <p:cNvSpPr/>
                <p:nvPr/>
              </p:nvSpPr>
              <p:spPr>
                <a:xfrm>
                  <a:off x="3382010" y="2233949"/>
                  <a:ext cx="82531" cy="825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p:cNvSpPr/>
                <p:nvPr/>
              </p:nvSpPr>
              <p:spPr>
                <a:xfrm>
                  <a:off x="3511671" y="2233949"/>
                  <a:ext cx="82531" cy="825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p:cNvSpPr/>
                <p:nvPr/>
              </p:nvSpPr>
              <p:spPr>
                <a:xfrm>
                  <a:off x="3641333" y="2233949"/>
                  <a:ext cx="82531" cy="8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14" name="Rounded Rectangle 23"/>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 dirty="0">
                  <a:solidFill>
                    <a:schemeClr val="bg1">
                      <a:lumMod val="75000"/>
                    </a:schemeClr>
                  </a:solidFill>
                  <a:latin typeface="+mj-lt"/>
                </a:rPr>
                <a:t>https://www.pptstore.net/author/Company/</a:t>
              </a:r>
            </a:p>
          </p:txBody>
        </p:sp>
      </p:grpSp>
      <p:sp>
        <p:nvSpPr>
          <p:cNvPr id="32" name="Rectangle: Rounded Corners 3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238547" y="1477542"/>
            <a:ext cx="4623211" cy="4725583"/>
          </a:xfrm>
          <a:prstGeom prst="roundRect">
            <a:avLst>
              <a:gd name="adj" fmla="val 1742"/>
            </a:avLst>
          </a:prstGeom>
          <a:solidFill>
            <a:schemeClr val="bg1"/>
          </a:solidFill>
          <a:ln>
            <a:noFill/>
          </a:ln>
          <a:effectLst>
            <a:outerShdw blurRad="1270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1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238042" y="1542098"/>
            <a:ext cx="3041015" cy="1105535"/>
          </a:xfrm>
          <a:prstGeom prst="rect">
            <a:avLst/>
          </a:prstGeom>
          <a:noFill/>
        </p:spPr>
        <p:txBody>
          <a:bodyPr wrap="non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200" b="1" dirty="0">
                <a:solidFill>
                  <a:srgbClr val="E7E6E6">
                    <a:lumMod val="10000"/>
                  </a:srgbClr>
                </a:solidFill>
                <a:latin typeface="Agency FB" panose="020B0503020202020204"/>
                <a:ea typeface="Lato" panose="020F0502020204030203" pitchFamily="34" charset="0"/>
                <a:cs typeface="Lato" panose="020F0502020204030203" pitchFamily="34" charset="0"/>
                <a:sym typeface="+mn-ea"/>
              </a:rPr>
              <a:t>垄断行为的危害</a:t>
            </a:r>
            <a:endParaRPr lang="en-US" altLang="zh-CN" sz="3200" b="1" dirty="0">
              <a:solidFill>
                <a:srgbClr val="E7E6E6">
                  <a:lumMod val="10000"/>
                </a:srgbClr>
              </a:solidFill>
              <a:latin typeface="Agency FB" panose="020B0503020202020204"/>
              <a:ea typeface="Lato" panose="020F0502020204030203" pitchFamily="34" charset="0"/>
              <a:cs typeface="Lato" panose="020F050202020403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200" b="1"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sym typeface="+mn-ea"/>
              </a:rPr>
              <a:t>对市场的影响</a:t>
            </a:r>
            <a:endParaRPr lang="id-ID" sz="3200" b="1" spc="300" dirty="0">
              <a:solidFill>
                <a:srgbClr val="023A74"/>
              </a:solidFill>
              <a:latin typeface="+mj-lt"/>
              <a:ea typeface="Lato" panose="020F0502020204030203" pitchFamily="34" charset="0"/>
              <a:cs typeface="Lato" panose="020F0502020204030203" pitchFamily="34" charset="0"/>
            </a:endParaRPr>
          </a:p>
        </p:txBody>
      </p:sp>
      <p:sp>
        <p:nvSpPr>
          <p:cNvPr id="4"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30" name="图片 29"/>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448303" y="3247633"/>
            <a:ext cx="4027002" cy="2886018"/>
          </a:xfrm>
          <a:prstGeom prst="rect">
            <a:avLst/>
          </a:prstGeom>
        </p:spPr>
      </p:pic>
      <p:pic>
        <p:nvPicPr>
          <p:cNvPr id="11" name="图片占位符 10"/>
          <p:cNvPicPr>
            <a:picLocks noGrp="1" noChangeAspect="1"/>
          </p:cNvPicPr>
          <p:nvPr>
            <p:ph type="pic" sz="quarter" idx="12"/>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4555332" y="822814"/>
            <a:ext cx="4890770" cy="2862580"/>
          </a:xfrm>
          <a:prstGeom prst="rect">
            <a:avLst/>
          </a:prstGeom>
        </p:spPr>
      </p:pic>
      <p:pic>
        <p:nvPicPr>
          <p:cNvPr id="10" name="图片占位符 9"/>
          <p:cNvPicPr>
            <a:picLocks noGrp="1" noChangeAspect="1"/>
          </p:cNvPicPr>
          <p:nvPr>
            <p:ph type="pic" sz="quarter" idx="1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017988" y="2817394"/>
            <a:ext cx="4156528" cy="3168643"/>
          </a:xfrm>
          <a:prstGeom prst="rect">
            <a:avLst/>
          </a:prstGeom>
        </p:spPr>
      </p:pic>
      <p:sp>
        <p:nvSpPr>
          <p:cNvPr id="35" name="文本框 34"/>
          <p:cNvSpPr txBox="1"/>
          <p:nvPr/>
        </p:nvSpPr>
        <p:spPr>
          <a:xfrm>
            <a:off x="1264920" y="2639060"/>
            <a:ext cx="6096000" cy="774571"/>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000" b="1" dirty="0">
                <a:solidFill>
                  <a:srgbClr val="99191E"/>
                </a:solidFill>
                <a:latin typeface="Agency FB" panose="020B0503020202020204"/>
                <a:ea typeface="Lato Light" panose="020F0502020204030203" pitchFamily="34" charset="0"/>
                <a:cs typeface="Lato Light" panose="020F0502020204030203" pitchFamily="34" charset="0"/>
                <a:sym typeface="+mn-ea"/>
              </a:rPr>
              <a:t>不正当竞争的后果与应对之策</a:t>
            </a:r>
            <a:endParaRPr lang="en-US" altLang="zh-CN" sz="2000" b="1" dirty="0">
              <a:solidFill>
                <a:srgbClr val="99191E"/>
              </a:solidFill>
              <a:latin typeface="Agency FB" panose="020B0503020202020204"/>
              <a:ea typeface="Lato Light" panose="020F0502020204030203" pitchFamily="34" charset="0"/>
              <a:cs typeface="Lato Light" panose="020F0502020204030203" pitchFamily="34" charset="0"/>
              <a:sym typeface="+mn-ea"/>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000" b="1" dirty="0">
                <a:solidFill>
                  <a:srgbClr val="99191E"/>
                </a:solidFill>
                <a:latin typeface="Agency FB" panose="020B0503020202020204"/>
                <a:ea typeface="Lato Light" panose="020F0502020204030203" pitchFamily="34" charset="0"/>
                <a:cs typeface="Lato Light" panose="020F0502020204030203" pitchFamily="34" charset="0"/>
                <a:sym typeface="+mn-ea"/>
              </a:rPr>
              <a:t>拼多多后门利用案</a:t>
            </a:r>
          </a:p>
        </p:txBody>
      </p:sp>
      <p:grpSp>
        <p:nvGrpSpPr>
          <p:cNvPr id="20" name="Group 19"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8017988" y="2647633"/>
            <a:ext cx="4156529" cy="269201"/>
            <a:chOff x="3179886" y="2083564"/>
            <a:chExt cx="5702858" cy="369350"/>
          </a:xfrm>
          <a:effectLst/>
        </p:grpSpPr>
        <p:grpSp>
          <p:nvGrpSpPr>
            <p:cNvPr id="21" name="Group 20"/>
            <p:cNvGrpSpPr/>
            <p:nvPr/>
          </p:nvGrpSpPr>
          <p:grpSpPr>
            <a:xfrm>
              <a:off x="3179886" y="2083564"/>
              <a:ext cx="5702858" cy="369350"/>
              <a:chOff x="3179886" y="2083564"/>
              <a:chExt cx="5702858" cy="369350"/>
            </a:xfrm>
          </p:grpSpPr>
          <p:sp>
            <p:nvSpPr>
              <p:cNvPr id="23" name="Round Same Side Corner Rectangle 1"/>
              <p:cNvSpPr/>
              <p:nvPr/>
            </p:nvSpPr>
            <p:spPr>
              <a:xfrm>
                <a:off x="3179886" y="2083564"/>
                <a:ext cx="5702858" cy="369350"/>
              </a:xfrm>
              <a:prstGeom prst="round2SameRect">
                <a:avLst>
                  <a:gd name="adj1" fmla="val 14928"/>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23"/>
              <p:cNvGrpSpPr/>
              <p:nvPr/>
            </p:nvGrpSpPr>
            <p:grpSpPr>
              <a:xfrm>
                <a:off x="3382010" y="2233949"/>
                <a:ext cx="341854" cy="82531"/>
                <a:chOff x="3382010" y="2233949"/>
                <a:chExt cx="341854" cy="82531"/>
              </a:xfrm>
            </p:grpSpPr>
            <p:sp>
              <p:nvSpPr>
                <p:cNvPr id="25" name="Oval 24"/>
                <p:cNvSpPr/>
                <p:nvPr/>
              </p:nvSpPr>
              <p:spPr>
                <a:xfrm>
                  <a:off x="3382010" y="2233949"/>
                  <a:ext cx="82531" cy="825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p:cNvSpPr/>
                <p:nvPr/>
              </p:nvSpPr>
              <p:spPr>
                <a:xfrm>
                  <a:off x="3511671" y="2233949"/>
                  <a:ext cx="82531" cy="825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Oval 26"/>
                <p:cNvSpPr/>
                <p:nvPr/>
              </p:nvSpPr>
              <p:spPr>
                <a:xfrm>
                  <a:off x="3641333" y="2233949"/>
                  <a:ext cx="82531" cy="8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22" name="Rounded Rectangle 23"/>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 dirty="0">
                  <a:solidFill>
                    <a:schemeClr val="bg1">
                      <a:lumMod val="75000"/>
                    </a:schemeClr>
                  </a:solidFill>
                  <a:latin typeface="Montserrat Hairline" panose="00000300000000000000" pitchFamily="50" charset="0"/>
                </a:rPr>
                <a:t>http://www.website.com</a:t>
              </a:r>
            </a:p>
          </p:txBody>
        </p:sp>
      </p:gr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0966"/>
          </a:xfrm>
          <a:prstGeom prst="rect">
            <a:avLst/>
          </a:prstGeom>
        </p:spPr>
      </p:pic>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844580" y="3842530"/>
            <a:ext cx="6724358"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140361" y="2350138"/>
            <a:ext cx="10132379" cy="297116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sym typeface="+mn-lt"/>
              </a:rPr>
              <a:t>数字化浪潮下</a:t>
            </a:r>
            <a:r>
              <a:rPr lang="en-US" altLang="zh-CN" sz="4800" dirty="0">
                <a:solidFill>
                  <a:schemeClr val="accent1">
                    <a:lumMod val="25000"/>
                  </a:schemeClr>
                </a:solidFill>
                <a:sym typeface="+mn-lt"/>
              </a:rPr>
              <a:t>劳动者权益</a:t>
            </a:r>
            <a:r>
              <a:rPr lang="en-US" altLang="zh-CN" sz="4800" dirty="0">
                <a:sym typeface="+mn-lt"/>
              </a:rPr>
              <a:t>保障问题</a:t>
            </a:r>
            <a:endParaRPr lang="en-US" altLang="zh-CN" sz="4800" b="1" dirty="0">
              <a:cs typeface="+mn-ea"/>
              <a:sym typeface="+mn-lt"/>
            </a:endParaRPr>
          </a:p>
          <a:p>
            <a:pPr algn="ctr">
              <a:lnSpc>
                <a:spcPct val="130000"/>
              </a:lnSpc>
            </a:pPr>
            <a:endParaRPr lang="id-ID" sz="4800" b="1" dirty="0">
              <a:solidFill>
                <a:srgbClr val="99191E"/>
              </a:solidFill>
              <a:cs typeface="+mn-ea"/>
              <a:sym typeface="+mn-lt"/>
            </a:endParaRPr>
          </a:p>
          <a:p>
            <a:pPr algn="ctr">
              <a:lnSpc>
                <a:spcPct val="130000"/>
              </a:lnSpc>
            </a:pPr>
            <a:endParaRPr lang="en-US" altLang="zh-CN" sz="4800" dirty="0">
              <a:solidFill>
                <a:schemeClr val="bg1"/>
              </a:solidFill>
              <a:sym typeface="+mn-lt"/>
            </a:endParaRPr>
          </a:p>
        </p:txBody>
      </p:sp>
      <p:sp>
        <p:nvSpPr>
          <p:cNvPr id="8" name="文本框 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9" name="文本框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10"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11"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2" name="组合 1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3"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4"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5"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6"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7"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5" name="文本框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THREE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1"/>
                                          </p:val>
                                        </p:tav>
                                        <p:tav tm="100000">
                                          <p:val>
                                            <p:strVal val="#ppt_x"/>
                                          </p:val>
                                        </p:tav>
                                      </p:tavLst>
                                    </p:anim>
                                    <p:anim calcmode="lin" valueType="num">
                                      <p:cBhvr>
                                        <p:cTn id="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Grp="1" noChangeAspect="1"/>
          </p:cNvPicPr>
          <p:nvPr>
            <p:ph type="pic" sz="quarter" idx="10"/>
          </p:nvPr>
        </p:nvPicPr>
        <p:blipFill>
          <a:blip r:embed="rId6"/>
          <a:srcRect l="30447" r="30447"/>
          <a:stretch>
            <a:fillRect/>
          </a:stretch>
        </p:blipFill>
        <p:spPr>
          <a:prstGeom prst="rect">
            <a:avLst/>
          </a:prstGeom>
        </p:spPr>
      </p:pic>
      <p:sp>
        <p:nvSpPr>
          <p:cNvPr id="12" name="Rectangle 1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0" y="0"/>
            <a:ext cx="4064001" cy="68580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TextBox 1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4519811" y="3825122"/>
            <a:ext cx="1688283" cy="923330"/>
          </a:xfrm>
          <a:prstGeom prst="rect">
            <a:avLst/>
          </a:prstGeom>
          <a:noFill/>
        </p:spPr>
        <p:txBody>
          <a:bodyPr wrap="none" rtlCol="0">
            <a:spAutoFit/>
          </a:bodyPr>
          <a:lstStyle/>
          <a:p>
            <a:r>
              <a:rPr lang="en-US" sz="5400" b="1" dirty="0">
                <a:solidFill>
                  <a:schemeClr val="bg1"/>
                </a:solidFill>
                <a:cs typeface="+mn-ea"/>
                <a:sym typeface="+mn-lt"/>
              </a:rPr>
              <a:t>#46 </a:t>
            </a:r>
          </a:p>
        </p:txBody>
      </p:sp>
      <p:sp>
        <p:nvSpPr>
          <p:cNvPr id="18" name="TextBox 1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4519811" y="4686657"/>
            <a:ext cx="1951945" cy="369332"/>
          </a:xfrm>
          <a:prstGeom prst="rect">
            <a:avLst/>
          </a:prstGeom>
          <a:noFill/>
        </p:spPr>
        <p:txBody>
          <a:bodyPr wrap="none" rtlCol="0" anchor="b">
            <a:spAutoFit/>
          </a:bodyPr>
          <a:lstStyle>
            <a:defPPr>
              <a:defRPr lang="en-US"/>
            </a:defPPr>
            <a:lvl1pPr lvl="0">
              <a:defRPr sz="1600">
                <a:solidFill>
                  <a:schemeClr val="bg1"/>
                </a:solidFill>
                <a:latin typeface="+mj-lt"/>
                <a:cs typeface="Montserrat" panose="02000000000000000000" pitchFamily="2" charset="0"/>
              </a:defRPr>
            </a:lvl1pPr>
          </a:lstStyle>
          <a:p>
            <a:r>
              <a:rPr lang="en-US" sz="1800" dirty="0">
                <a:latin typeface="+mn-lt"/>
                <a:cs typeface="+mn-ea"/>
                <a:sym typeface="+mn-lt"/>
              </a:rPr>
              <a:t>Insert</a:t>
            </a:r>
            <a:r>
              <a:rPr lang="id-ID" sz="1800" dirty="0">
                <a:latin typeface="+mn-lt"/>
                <a:cs typeface="+mn-ea"/>
                <a:sym typeface="+mn-lt"/>
              </a:rPr>
              <a:t> Title Here</a:t>
            </a:r>
          </a:p>
        </p:txBody>
      </p:sp>
      <p:sp>
        <p:nvSpPr>
          <p:cNvPr id="24" name="TextBox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rot="5400000">
            <a:off x="-170688" y="3013502"/>
            <a:ext cx="4405373" cy="830997"/>
          </a:xfrm>
          <a:prstGeom prst="rect">
            <a:avLst/>
          </a:prstGeom>
          <a:noFill/>
        </p:spPr>
        <p:txBody>
          <a:bodyPr wrap="none" rtlCol="0">
            <a:spAutoFit/>
          </a:bodyPr>
          <a:lstStyle/>
          <a:p>
            <a:pPr algn="ctr"/>
            <a:r>
              <a:rPr lang="en-US" sz="4800" b="1" dirty="0">
                <a:gradFill>
                  <a:gsLst>
                    <a:gs pos="0">
                      <a:schemeClr val="accent2"/>
                    </a:gs>
                    <a:gs pos="100000">
                      <a:schemeClr val="accent3"/>
                    </a:gs>
                  </a:gsLst>
                  <a:lin ang="5400000" scaled="1"/>
                </a:gradFill>
                <a:cs typeface="+mn-ea"/>
                <a:sym typeface="+mn-lt"/>
              </a:rPr>
              <a:t>Creative</a:t>
            </a:r>
            <a:r>
              <a:rPr lang="en-US" sz="4800" b="1" dirty="0">
                <a:solidFill>
                  <a:schemeClr val="bg1"/>
                </a:solidFill>
                <a:cs typeface="+mn-ea"/>
                <a:sym typeface="+mn-lt"/>
              </a:rPr>
              <a:t> Slide</a:t>
            </a:r>
          </a:p>
        </p:txBody>
      </p:sp>
      <p:sp>
        <p:nvSpPr>
          <p:cNvPr id="56" name="Title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671309" y="1378524"/>
            <a:ext cx="515183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Our Strategy</a:t>
            </a:r>
          </a:p>
        </p:txBody>
      </p:sp>
      <p:sp>
        <p:nvSpPr>
          <p:cNvPr id="70" name="TextBox 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803543" y="1042544"/>
            <a:ext cx="2823915" cy="338554"/>
          </a:xfrm>
          <a:prstGeom prst="rect">
            <a:avLst/>
          </a:prstGeom>
          <a:noFill/>
        </p:spPr>
        <p:txBody>
          <a:bodyPr wrap="none" rtlCol="0">
            <a:spAutoFit/>
          </a:bodyPr>
          <a:lstStyle/>
          <a:p>
            <a:pPr algn="ctr"/>
            <a:r>
              <a:rPr lang="id-ID" sz="1600" spc="300" dirty="0">
                <a:solidFill>
                  <a:schemeClr val="bg1">
                    <a:lumMod val="50000"/>
                  </a:schemeClr>
                </a:solidFill>
                <a:latin typeface="+mj-lt"/>
              </a:rPr>
              <a:t>YOUR SUBTITLE HERE</a:t>
            </a:r>
          </a:p>
        </p:txBody>
      </p:sp>
      <p:sp>
        <p:nvSpPr>
          <p:cNvPr id="7"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6" name="图片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3997" y="359753"/>
            <a:ext cx="3518545" cy="2344333"/>
          </a:xfrm>
          <a:prstGeom prst="rect">
            <a:avLst/>
          </a:prstGeom>
        </p:spPr>
      </p:pic>
      <p:pic>
        <p:nvPicPr>
          <p:cNvPr id="8" name="图片 7"/>
          <p:cNvPicPr>
            <a:picLocks noChangeAspect="1"/>
          </p:cNvPicPr>
          <p:nvPr>
            <p:custDataLst>
              <p:tags r:id="rId2"/>
            </p:custDataLst>
          </p:nvPr>
        </p:nvPicPr>
        <p:blipFill>
          <a:blip r:embed="rId8"/>
          <a:srcRect l="33801" t="8935" r="3919" b="30591"/>
          <a:stretch>
            <a:fillRect/>
          </a:stretch>
        </p:blipFill>
        <p:spPr>
          <a:xfrm>
            <a:off x="7882890" y="2333189"/>
            <a:ext cx="4309110" cy="2983865"/>
          </a:xfrm>
          <a:prstGeom prst="rect">
            <a:avLst/>
          </a:prstGeom>
        </p:spPr>
      </p:pic>
      <p:pic>
        <p:nvPicPr>
          <p:cNvPr id="9" name="图片 8"/>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122294" y="4153914"/>
            <a:ext cx="3700569" cy="267777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2039043" y="1392963"/>
            <a:ext cx="5364414" cy="1198880"/>
          </a:xfrm>
          <a:prstGeom prst="rect">
            <a:avLst/>
          </a:prstGeom>
          <a:noFill/>
        </p:spPr>
        <p:txBody>
          <a:bodyPr wrap="square" rtlCol="0">
            <a:spAutoFit/>
          </a:bodyPr>
          <a:lstStyle/>
          <a:p>
            <a:r>
              <a:rPr lang="zh-CN" altLang="en-US" sz="3600" b="1" dirty="0">
                <a:solidFill>
                  <a:srgbClr val="E7E6E6">
                    <a:lumMod val="10000"/>
                  </a:srgbClr>
                </a:solidFill>
                <a:latin typeface="Agency FB" panose="020B0503020202020204"/>
                <a:ea typeface="Lato" panose="020F0502020204030203" pitchFamily="34" charset="0"/>
                <a:cs typeface="Lato" panose="020F0502020204030203" pitchFamily="34" charset="0"/>
                <a:sym typeface="+mn-ea"/>
              </a:rPr>
              <a:t>劳动者权益保护现状</a:t>
            </a:r>
            <a:endParaRPr kumimoji="0" lang="id-ID" sz="3600" b="1" i="0" u="none" strike="noStrike" kern="1200" cap="none" spc="0" normalizeH="0" baseline="0"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endParaRPr>
          </a:p>
          <a:p>
            <a:endParaRPr lang="id-ID" sz="3600" b="1" dirty="0">
              <a:solidFill>
                <a:schemeClr val="tx1">
                  <a:lumMod val="75000"/>
                  <a:lumOff val="25000"/>
                </a:schemeClr>
              </a:solidFill>
              <a:latin typeface="+mj-lt"/>
              <a:ea typeface="Monsieur La Doulaise" charset="0"/>
              <a:cs typeface="Monsieur La Doulaise" charset="0"/>
            </a:endParaRPr>
          </a:p>
        </p:txBody>
      </p:sp>
      <p:sp>
        <p:nvSpPr>
          <p:cNvPr id="14" name="Rectangle 1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096617" y="1926933"/>
            <a:ext cx="794935" cy="548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2106329" y="1940547"/>
            <a:ext cx="3634226" cy="423545"/>
          </a:xfrm>
          <a:prstGeom prst="rect">
            <a:avLst/>
          </a:prstGeom>
          <a:noFill/>
        </p:spPr>
        <p:txBody>
          <a:bodyPr wrap="square" rtlCol="0">
            <a:spAutoFit/>
          </a:bodyPr>
          <a:lstStyle>
            <a:defPPr>
              <a:defRPr lang="en-US"/>
            </a:defPPr>
            <a:lvl1pPr>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400" b="1" noProof="0" dirty="0">
                <a:ln>
                  <a:noFill/>
                </a:ln>
                <a:solidFill>
                  <a:srgbClr val="99191E"/>
                </a:solidFill>
                <a:effectLst/>
                <a:uLnTx/>
                <a:uFillTx/>
                <a:latin typeface="Agency FB" panose="020B0503020202020204"/>
                <a:ea typeface="Lato Light" panose="020F0502020204030203" pitchFamily="34" charset="0"/>
                <a:cs typeface="Lato Light" panose="020F0502020204030203" pitchFamily="34" charset="0"/>
                <a:sym typeface="+mn-ea"/>
              </a:rPr>
              <a:t>存在的问题和措施</a:t>
            </a:r>
            <a:endParaRPr lang="id-ID" sz="2400" dirty="0">
              <a:solidFill>
                <a:schemeClr val="tx1">
                  <a:lumMod val="75000"/>
                  <a:lumOff val="25000"/>
                </a:schemeClr>
              </a:solidFill>
            </a:endParaRPr>
          </a:p>
        </p:txBody>
      </p:sp>
      <p:sp>
        <p:nvSpPr>
          <p:cNvPr id="2" name="e7d195523061f1c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e7d195523061f1c03a90ee8e42cb24248e56383cd534985688F9F494128731F165EE95AB4B0C0A38076AAEA07667B1565C446FC45FF01DFB0E885BCDBDF3A284F3DB14DA61DD97F0BAB2E6C668FB4931D0006DEB8E57181A11D9DDC219F48163DA548E67C82EBD6F30F5E66127259A2034622D443D2DFA22027A82B6FA9A3E7D3826F3885AA015FC</a:t>
            </a:r>
            <a:endParaRPr lang="zh-CN" altLang="en-US" sz="100"/>
          </a:p>
        </p:txBody>
      </p:sp>
      <p:pic>
        <p:nvPicPr>
          <p:cNvPr id="7" name="图片占位符 6" descr="图片6"/>
          <p:cNvPicPr>
            <a:picLocks noGrp="1" noChangeAspect="1"/>
          </p:cNvPicPr>
          <p:nvPr>
            <p:ph type="pic" sz="quarter" idx="12"/>
          </p:nvPr>
        </p:nvPicPr>
        <p:blipFill>
          <a:blip r:embed="rId3"/>
          <a:stretch>
            <a:fillRect/>
          </a:stretch>
        </p:blipFill>
        <p:spPr>
          <a:xfrm>
            <a:off x="1252219" y="2698865"/>
            <a:ext cx="3657600" cy="24384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297" y="3541827"/>
            <a:ext cx="4514850" cy="3190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rotWithShape="1">
          <a:blip r:embed="rId2" cstate="print">
            <a:extLst>
              <a:ext uri="{28A0092B-C50C-407E-A947-70E740481C1C}">
                <a14:useLocalDpi xmlns:a14="http://schemas.microsoft.com/office/drawing/2010/main" val="0"/>
              </a:ext>
            </a:extLst>
          </a:blip>
          <a:srcRect b="29687"/>
          <a:stretch>
            <a:fillRect/>
          </a:stretch>
        </p:blipFill>
        <p:spPr>
          <a:xfrm>
            <a:off x="0" y="0"/>
            <a:ext cx="12192000" cy="6858000"/>
          </a:xfrm>
          <a:prstGeom prst="rect">
            <a:avLst/>
          </a:prstGeom>
        </p:spPr>
      </p:pic>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363372" y="3684315"/>
            <a:ext cx="7737231" cy="382092"/>
          </a:xfrm>
          <a:prstGeom prst="rect">
            <a:avLst/>
          </a:prstGeom>
          <a:noFill/>
        </p:spPr>
        <p:txBody>
          <a:bodyPr wrap="square" rtlCol="0">
            <a:spAutoFit/>
          </a:bodyPr>
          <a:lstStyle/>
          <a:p>
            <a:pPr algn="dist">
              <a:lnSpc>
                <a:spcPct val="150000"/>
              </a:lnSpc>
            </a:pPr>
            <a:r>
              <a:rPr lang="en-US" altLang="zh-CN" sz="1400" b="1" spc="-300" dirty="0">
                <a:solidFill>
                  <a:schemeClr val="bg1"/>
                </a:solidFill>
                <a:cs typeface="+mn-ea"/>
                <a:sym typeface="+mn-lt"/>
              </a:rPr>
              <a:t>CREATIVE  POWERPOINT  TEMPLATE</a:t>
            </a:r>
          </a:p>
        </p:txBody>
      </p:sp>
      <p:sp>
        <p:nvSpPr>
          <p:cNvPr id="5" name="文本框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508479" y="2204994"/>
            <a:ext cx="9446956" cy="1861185"/>
          </a:xfrm>
          <a:prstGeom prst="rect">
            <a:avLst/>
          </a:prstGeom>
          <a:noFill/>
        </p:spPr>
        <p:txBody>
          <a:bodyPr wrap="square" rtlCol="0">
            <a:spAutoFit/>
          </a:bodyPr>
          <a:lstStyle/>
          <a:p>
            <a:pPr algn="ctr"/>
            <a:r>
              <a:rPr lang="zh-CN" altLang="en-US" sz="11500" b="1" spc="-300" dirty="0">
                <a:solidFill>
                  <a:schemeClr val="bg1"/>
                </a:solidFill>
                <a:effectLst>
                  <a:innerShdw blurRad="63500" dist="50800" dir="15600000">
                    <a:schemeClr val="accent5">
                      <a:alpha val="23000"/>
                    </a:schemeClr>
                  </a:innerShdw>
                </a:effectLst>
                <a:latin typeface="仿宋" charset="0"/>
                <a:ea typeface="仿宋" charset="0"/>
                <a:cs typeface="+mn-ea"/>
                <a:sym typeface="+mn-lt"/>
              </a:rPr>
              <a:t>感谢聆听</a:t>
            </a:r>
            <a:r>
              <a:rPr lang="zh-CN" altLang="en-US" sz="11500" b="1" spc="-300" dirty="0">
                <a:solidFill>
                  <a:schemeClr val="bg1"/>
                </a:solidFill>
                <a:effectLst>
                  <a:innerShdw blurRad="63500" dist="50800" dir="15600000">
                    <a:schemeClr val="accent5">
                      <a:alpha val="23000"/>
                    </a:schemeClr>
                  </a:innerShdw>
                </a:effectLst>
                <a:latin typeface="Academy Engraved LET" panose="02000000000000000000" charset="0"/>
                <a:ea typeface="仿宋" charset="0"/>
                <a:cs typeface="+mn-ea"/>
                <a:sym typeface="+mn-lt"/>
              </a:rPr>
              <a:t>！</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2"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
              <a:schemeClr val="bg1">
                <a:alpha val="23000"/>
              </a:schemeClr>
            </a:gs>
            <a:gs pos="86000">
              <a:schemeClr val="accent1">
                <a:alpha val="44000"/>
              </a:schemeClr>
            </a:gs>
          </a:gsLst>
          <a:lin ang="5400000" scaled="1"/>
        </a:gradFill>
        <a:effectLst/>
      </p:bgPr>
    </p:bg>
    <p:spTree>
      <p:nvGrpSpPr>
        <p:cNvPr id="1" name=""/>
        <p:cNvGrpSpPr/>
        <p:nvPr/>
      </p:nvGrpSpPr>
      <p:grpSpPr>
        <a:xfrm>
          <a:off x="0" y="0"/>
          <a:ext cx="0" cy="0"/>
          <a:chOff x="0" y="0"/>
          <a:chExt cx="0" cy="0"/>
        </a:xfrm>
      </p:grpSpPr>
      <p:pic>
        <p:nvPicPr>
          <p:cNvPr id="5" name="图片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16200000">
            <a:off x="2433847" y="-3502406"/>
            <a:ext cx="6683864" cy="13689068"/>
          </a:xfrm>
          <a:prstGeom prst="rect">
            <a:avLst/>
          </a:prstGeom>
        </p:spPr>
      </p:pic>
      <p:sp>
        <p:nvSpPr>
          <p:cNvPr id="48" name="文本框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82936" y="718863"/>
            <a:ext cx="4397294" cy="1107996"/>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6600" dirty="0">
                <a:gradFill>
                  <a:gsLst>
                    <a:gs pos="10000">
                      <a:schemeClr val="accent2">
                        <a:alpha val="48000"/>
                      </a:schemeClr>
                    </a:gs>
                    <a:gs pos="86000">
                      <a:schemeClr val="accent1">
                        <a:alpha val="44000"/>
                      </a:schemeClr>
                    </a:gs>
                  </a:gsLst>
                  <a:lin ang="5400000" scaled="1"/>
                </a:gradFill>
                <a:latin typeface="思源黑体 CN Bold" panose="020B0800000000000000" pitchFamily="34" charset="-122"/>
                <a:ea typeface="思源黑体 CN Bold" panose="020B0800000000000000" pitchFamily="34" charset="-122"/>
                <a:cs typeface="+mn-ea"/>
                <a:sym typeface="+mn-lt"/>
              </a:rPr>
              <a:t>CONTENTS</a:t>
            </a:r>
            <a:endParaRPr lang="zh-CN" altLang="en-US" sz="6600" dirty="0">
              <a:gradFill>
                <a:gsLst>
                  <a:gs pos="10000">
                    <a:schemeClr val="accent2">
                      <a:alpha val="48000"/>
                    </a:schemeClr>
                  </a:gs>
                  <a:gs pos="86000">
                    <a:schemeClr val="accent1">
                      <a:alpha val="44000"/>
                    </a:schemeClr>
                  </a:gs>
                </a:gsLst>
                <a:lin ang="5400000" scaled="1"/>
              </a:gradFill>
              <a:latin typeface="思源黑体 CN Bold" panose="020B0800000000000000" pitchFamily="34" charset="-122"/>
              <a:ea typeface="思源黑体 CN Bold" panose="020B0800000000000000" pitchFamily="34" charset="-122"/>
              <a:cs typeface="+mn-ea"/>
              <a:sym typeface="+mn-lt"/>
            </a:endParaRPr>
          </a:p>
        </p:txBody>
      </p:sp>
      <p:sp>
        <p:nvSpPr>
          <p:cNvPr id="2" name="文本框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407988" y="1147666"/>
            <a:ext cx="2891625" cy="769441"/>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4400" dirty="0">
                <a:latin typeface="思源黑体 CN Bold" panose="020B0800000000000000" pitchFamily="34" charset="-122"/>
                <a:ea typeface="思源黑体 CN Bold" panose="020B0800000000000000" pitchFamily="34" charset="-122"/>
                <a:cs typeface="+mn-ea"/>
                <a:sym typeface="+mn-lt"/>
              </a:rPr>
              <a:t>CONTENTS</a:t>
            </a:r>
            <a:endParaRPr lang="zh-CN" altLang="en-US" sz="4400" dirty="0">
              <a:latin typeface="思源黑体 CN Bold" panose="020B0800000000000000" pitchFamily="34" charset="-122"/>
              <a:ea typeface="思源黑体 CN Bold" panose="020B0800000000000000" pitchFamily="34" charset="-122"/>
              <a:cs typeface="+mn-ea"/>
              <a:sym typeface="+mn-lt"/>
            </a:endParaRPr>
          </a:p>
        </p:txBody>
      </p:sp>
      <p:grpSp>
        <p:nvGrpSpPr>
          <p:cNvPr id="7" name="组合 6"/>
          <p:cNvGrpSpPr/>
          <p:nvPr/>
        </p:nvGrpSpPr>
        <p:grpSpPr>
          <a:xfrm>
            <a:off x="6489065" y="1868805"/>
            <a:ext cx="2665156" cy="3961266"/>
            <a:chOff x="656" y="2505"/>
            <a:chExt cx="4197" cy="6238"/>
          </a:xfrm>
        </p:grpSpPr>
        <p:sp>
          <p:nvSpPr>
            <p:cNvPr id="44" name="矩形 4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687" y="3363"/>
              <a:ext cx="4166" cy="5380"/>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4" name="图片 2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 y="2505"/>
              <a:ext cx="4197" cy="4197"/>
            </a:xfrm>
            <a:prstGeom prst="rect">
              <a:avLst/>
            </a:prstGeom>
          </p:spPr>
        </p:pic>
        <p:sp>
          <p:nvSpPr>
            <p:cNvPr id="36"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687" y="6138"/>
              <a:ext cx="3635" cy="710"/>
            </a:xfrm>
            <a:prstGeom prst="rect">
              <a:avLst/>
            </a:prstGeom>
          </p:spPr>
          <p:txBody>
            <a:bodyPr wrap="square">
              <a:spAutoFit/>
            </a:bodyPr>
            <a:lstStyle/>
            <a:p>
              <a:pPr algn="ctr">
                <a:lnSpc>
                  <a:spcPct val="130000"/>
                </a:lnSpc>
              </a:pPr>
              <a:r>
                <a:rPr lang="en-US" altLang="zh-CN" b="1" dirty="0">
                  <a:cs typeface="+mn-ea"/>
                  <a:sym typeface="+mn-lt"/>
                </a:rPr>
                <a:t>PART TWO</a:t>
              </a:r>
              <a:endParaRPr lang="en-US" b="1" dirty="0">
                <a:cs typeface="+mn-ea"/>
                <a:sym typeface="+mn-lt"/>
              </a:endParaRPr>
            </a:p>
          </p:txBody>
        </p:sp>
        <p:sp>
          <p:nvSpPr>
            <p:cNvPr id="37" name="矩形 3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747" y="6907"/>
              <a:ext cx="4105" cy="1224"/>
            </a:xfrm>
            <a:prstGeom prst="rect">
              <a:avLst/>
            </a:prstGeom>
          </p:spPr>
          <p:txBody>
            <a:bodyPr wrap="square">
              <a:spAutoFit/>
            </a:bodyPr>
            <a:lstStyle/>
            <a:p>
              <a:pPr algn="ctr">
                <a:lnSpc>
                  <a:spcPct val="130000"/>
                </a:lnSpc>
              </a:pPr>
              <a:r>
                <a:rPr lang="en-US" altLang="zh-CN" dirty="0">
                  <a:solidFill>
                    <a:schemeClr val="bg1">
                      <a:lumMod val="50000"/>
                    </a:schemeClr>
                  </a:solidFill>
                  <a:cs typeface="+mn-ea"/>
                  <a:sym typeface="+mn-lt"/>
                </a:rPr>
                <a:t>2）</a:t>
              </a:r>
              <a:r>
                <a:rPr lang="zh-CN" altLang="en-US" dirty="0">
                  <a:solidFill>
                    <a:schemeClr val="bg1">
                      <a:lumMod val="50000"/>
                    </a:schemeClr>
                  </a:solidFill>
                  <a:cs typeface="+mn-ea"/>
                  <a:sym typeface="+mn-lt"/>
                </a:rPr>
                <a:t>信息化政务：</a:t>
              </a:r>
              <a:endParaRPr lang="en-US" altLang="zh-CN" dirty="0">
                <a:solidFill>
                  <a:schemeClr val="bg1">
                    <a:lumMod val="50000"/>
                  </a:schemeClr>
                </a:solidFill>
                <a:cs typeface="+mn-ea"/>
                <a:sym typeface="+mn-lt"/>
              </a:endParaRPr>
            </a:p>
            <a:p>
              <a:pPr algn="ctr">
                <a:lnSpc>
                  <a:spcPct val="130000"/>
                </a:lnSpc>
              </a:pPr>
              <a:r>
                <a:rPr lang="en-US" altLang="zh-CN" dirty="0" err="1">
                  <a:solidFill>
                    <a:schemeClr val="bg1">
                      <a:lumMod val="50000"/>
                    </a:schemeClr>
                  </a:solidFill>
                  <a:cs typeface="+mn-ea"/>
                  <a:sym typeface="+mn-lt"/>
                </a:rPr>
                <a:t>以浙</a:t>
              </a:r>
              <a:r>
                <a:rPr lang="zh-CN" altLang="en-US" dirty="0">
                  <a:solidFill>
                    <a:schemeClr val="bg1">
                      <a:lumMod val="50000"/>
                    </a:schemeClr>
                  </a:solidFill>
                  <a:cs typeface="+mn-ea"/>
                  <a:sym typeface="+mn-lt"/>
                </a:rPr>
                <a:t>里办</a:t>
              </a:r>
              <a:r>
                <a:rPr lang="en-US" altLang="zh-CN" dirty="0" err="1">
                  <a:solidFill>
                    <a:schemeClr val="bg1">
                      <a:lumMod val="50000"/>
                    </a:schemeClr>
                  </a:solidFill>
                  <a:cs typeface="+mn-ea"/>
                  <a:sym typeface="+mn-lt"/>
                </a:rPr>
                <a:t>为例</a:t>
              </a:r>
              <a:endParaRPr lang="en-US" altLang="zh-CN" dirty="0">
                <a:solidFill>
                  <a:schemeClr val="bg1">
                    <a:lumMod val="50000"/>
                  </a:schemeClr>
                </a:solidFill>
                <a:cs typeface="+mn-ea"/>
                <a:sym typeface="+mn-lt"/>
              </a:endParaRPr>
            </a:p>
          </p:txBody>
        </p:sp>
      </p:grpSp>
      <p:grpSp>
        <p:nvGrpSpPr>
          <p:cNvPr id="4" name="组合 3"/>
          <p:cNvGrpSpPr/>
          <p:nvPr/>
        </p:nvGrpSpPr>
        <p:grpSpPr>
          <a:xfrm>
            <a:off x="2585720" y="2056320"/>
            <a:ext cx="2687437" cy="3773782"/>
            <a:chOff x="9474" y="2800"/>
            <a:chExt cx="4232" cy="5943"/>
          </a:xfrm>
        </p:grpSpPr>
        <p:sp>
          <p:nvSpPr>
            <p:cNvPr id="46" name="矩形 4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540" y="3363"/>
              <a:ext cx="4166" cy="5380"/>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755" y="6197"/>
              <a:ext cx="3635" cy="710"/>
            </a:xfrm>
            <a:prstGeom prst="rect">
              <a:avLst/>
            </a:prstGeom>
          </p:spPr>
          <p:txBody>
            <a:bodyPr wrap="square">
              <a:spAutoFit/>
            </a:bodyPr>
            <a:lstStyle/>
            <a:p>
              <a:pPr algn="ctr">
                <a:lnSpc>
                  <a:spcPct val="130000"/>
                </a:lnSpc>
              </a:pPr>
              <a:r>
                <a:rPr lang="en-US" altLang="zh-CN" b="1" dirty="0">
                  <a:cs typeface="+mn-ea"/>
                  <a:sym typeface="+mn-lt"/>
                </a:rPr>
                <a:t>PART ONE</a:t>
              </a:r>
              <a:endParaRPr lang="en-US" b="1" dirty="0">
                <a:cs typeface="+mn-ea"/>
                <a:sym typeface="+mn-lt"/>
              </a:endParaRPr>
            </a:p>
          </p:txBody>
        </p:sp>
        <p:sp>
          <p:nvSpPr>
            <p:cNvPr id="41" name="矩形 4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474" y="6907"/>
              <a:ext cx="4197" cy="657"/>
            </a:xfrm>
            <a:prstGeom prst="rect">
              <a:avLst/>
            </a:prstGeom>
          </p:spPr>
          <p:txBody>
            <a:bodyPr wrap="square">
              <a:spAutoFit/>
            </a:bodyPr>
            <a:lstStyle/>
            <a:p>
              <a:pPr algn="ctr">
                <a:lnSpc>
                  <a:spcPct val="130000"/>
                </a:lnSpc>
              </a:pPr>
              <a:r>
                <a:rPr lang="en-US" altLang="zh-CN" dirty="0">
                  <a:solidFill>
                    <a:schemeClr val="bg1">
                      <a:lumMod val="50000"/>
                    </a:schemeClr>
                  </a:solidFill>
                  <a:cs typeface="+mn-ea"/>
                  <a:sym typeface="+mn-lt"/>
                </a:rPr>
                <a:t>. 1）</a:t>
              </a:r>
              <a:r>
                <a:rPr lang="zh-CN" altLang="en-US" dirty="0">
                  <a:solidFill>
                    <a:schemeClr val="bg1">
                      <a:lumMod val="50000"/>
                    </a:schemeClr>
                  </a:solidFill>
                  <a:cs typeface="+mn-ea"/>
                  <a:sym typeface="+mn-lt"/>
                </a:rPr>
                <a:t>大语言模型</a:t>
              </a:r>
              <a:endParaRPr lang="en-US" altLang="zh-CN" dirty="0">
                <a:solidFill>
                  <a:schemeClr val="bg1">
                    <a:lumMod val="50000"/>
                  </a:schemeClr>
                </a:solidFill>
                <a:cs typeface="+mn-ea"/>
                <a:sym typeface="+mn-lt"/>
              </a:endParaRPr>
            </a:p>
          </p:txBody>
        </p:sp>
        <p:pic>
          <p:nvPicPr>
            <p:cNvPr id="27" name="图片 2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5" y="2800"/>
              <a:ext cx="3606" cy="3606"/>
            </a:xfrm>
            <a:prstGeom prst="rect">
              <a:avLst/>
            </a:prstGeom>
          </p:spPr>
        </p:pic>
      </p:gr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E4F4"/>
        </a:solidFill>
        <a:effectLst/>
      </p:bgPr>
    </p:bg>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0966"/>
          </a:xfrm>
          <a:prstGeom prst="rect">
            <a:avLst/>
          </a:prstGeom>
        </p:spPr>
      </p:pic>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844580" y="3842530"/>
            <a:ext cx="6724358"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140361" y="2350138"/>
            <a:ext cx="10132379" cy="95904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solidFill>
                  <a:schemeClr val="bg1"/>
                </a:solidFill>
                <a:sym typeface="+mn-lt"/>
              </a:rPr>
              <a:t>新兴人工智能技术—以</a:t>
            </a:r>
            <a:r>
              <a:rPr lang="zh-CN" altLang="en-US" sz="4800" dirty="0">
                <a:solidFill>
                  <a:schemeClr val="accent1">
                    <a:lumMod val="25000"/>
                  </a:schemeClr>
                </a:solidFill>
                <a:sym typeface="+mn-lt"/>
              </a:rPr>
              <a:t>大语言模型</a:t>
            </a:r>
            <a:r>
              <a:rPr lang="en-US" altLang="zh-CN" sz="4800" dirty="0" err="1">
                <a:solidFill>
                  <a:schemeClr val="bg1"/>
                </a:solidFill>
                <a:sym typeface="+mn-lt"/>
              </a:rPr>
              <a:t>为例</a:t>
            </a:r>
            <a:endParaRPr lang="en-US" altLang="zh-CN" sz="4800" dirty="0">
              <a:solidFill>
                <a:schemeClr val="bg1"/>
              </a:solidFill>
              <a:sym typeface="+mn-lt"/>
            </a:endParaRPr>
          </a:p>
        </p:txBody>
      </p:sp>
      <p:sp>
        <p:nvSpPr>
          <p:cNvPr id="8" name="文本框 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9" name="文本框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10"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11"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2" name="组合 1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3"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4"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5"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6"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7"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5" name="文本框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ONE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1"/>
                                          </p:val>
                                        </p:tav>
                                        <p:tav tm="100000">
                                          <p:val>
                                            <p:strVal val="#ppt_x"/>
                                          </p:val>
                                        </p:tav>
                                      </p:tavLst>
                                    </p:anim>
                                    <p:anim calcmode="lin" valueType="num">
                                      <p:cBhvr>
                                        <p:cTn id="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264" r="4264"/>
          <a:stretch>
            <a:fillRect/>
          </a:stretch>
        </p:blipFill>
        <p:spPr>
          <a:xfrm>
            <a:off x="7427377" y="346983"/>
            <a:ext cx="4764623" cy="6511018"/>
          </a:xfrm>
        </p:spPr>
      </p:pic>
      <p:grpSp>
        <p:nvGrpSpPr>
          <p:cNvPr id="44" name="Group 4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942982" y="1188721"/>
            <a:ext cx="5991225" cy="1079701"/>
            <a:chOff x="4915544" y="7295316"/>
            <a:chExt cx="9585960" cy="1727522"/>
          </a:xfrm>
        </p:grpSpPr>
        <p:sp>
          <p:nvSpPr>
            <p:cNvPr id="45" name="Rectangle 44"/>
            <p:cNvSpPr/>
            <p:nvPr/>
          </p:nvSpPr>
          <p:spPr>
            <a:xfrm>
              <a:off x="4915544" y="8044108"/>
              <a:ext cx="9585960" cy="978730"/>
            </a:xfrm>
            <a:prstGeom prst="rect">
              <a:avLst/>
            </a:prstGeom>
          </p:spPr>
          <p:txBody>
            <a:bodyPr wrap="square">
              <a:spAutoFit/>
            </a:bodyPr>
            <a:lstStyle/>
            <a:p>
              <a:r>
                <a:rPr lang="en-US" sz="3375" dirty="0" err="1">
                  <a:solidFill>
                    <a:srgbClr val="53576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rPr>
                <a:t>人工智能赋能各行业领域</a:t>
              </a:r>
              <a:endParaRPr lang="en-US" sz="3375" dirty="0">
                <a:solidFill>
                  <a:srgbClr val="53576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endParaRPr>
            </a:p>
          </p:txBody>
        </p:sp>
        <p:sp>
          <p:nvSpPr>
            <p:cNvPr id="46" name="Rectangle 45"/>
            <p:cNvSpPr/>
            <p:nvPr/>
          </p:nvSpPr>
          <p:spPr>
            <a:xfrm>
              <a:off x="5037464" y="7295316"/>
              <a:ext cx="2660893" cy="517064"/>
            </a:xfrm>
            <a:prstGeom prst="rect">
              <a:avLst/>
            </a:prstGeom>
            <a:solidFill>
              <a:schemeClr val="accent2"/>
            </a:solidFill>
          </p:spPr>
          <p:txBody>
            <a:bodyPr wrap="square">
              <a:spAutoFit/>
            </a:bodyPr>
            <a:lstStyle/>
            <a:p>
              <a:pPr algn="ctr"/>
              <a:r>
                <a:rPr lang="en-US" sz="1500"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rPr>
                <a:t>Subtitles here</a:t>
              </a:r>
              <a:endParaRPr lang="id-ID" sz="1500"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endParaRPr>
            </a:p>
          </p:txBody>
        </p:sp>
      </p:grpSp>
      <p:grpSp>
        <p:nvGrpSpPr>
          <p:cNvPr id="4" name="组合 3"/>
          <p:cNvGrpSpPr/>
          <p:nvPr/>
        </p:nvGrpSpPr>
        <p:grpSpPr>
          <a:xfrm>
            <a:off x="942975" y="2810510"/>
            <a:ext cx="8824595" cy="3384550"/>
            <a:chOff x="1485" y="4426"/>
            <a:chExt cx="13897" cy="5330"/>
          </a:xfrm>
        </p:grpSpPr>
        <p:sp>
          <p:nvSpPr>
            <p:cNvPr id="47" name="Rectangle 4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485" y="4426"/>
              <a:ext cx="9435" cy="2713"/>
            </a:xfrm>
            <a:prstGeom prst="rect">
              <a:avLst/>
            </a:prstGeom>
          </p:spPr>
          <p:txBody>
            <a:bodyPr wrap="square">
              <a:spAutoFit/>
            </a:bodyPr>
            <a:lstStyle/>
            <a:p>
              <a:pPr>
                <a:lnSpc>
                  <a:spcPct val="130000"/>
                </a:lnSpc>
              </a:pPr>
              <a:r>
                <a:rPr lang="en-US" sz="1125" i="1" dirty="0">
                  <a:solidFill>
                    <a:schemeClr val="accent1"/>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A wonderful serenity has taken possession</a:t>
              </a:r>
            </a:p>
            <a:p>
              <a:pPr>
                <a:lnSpc>
                  <a:spcPct val="130000"/>
                </a:lnSpc>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Poppins Light" panose="00000400000000000000" pitchFamily="2" charset="0"/>
                  <a:sym typeface="微软雅黑" panose="020B0503020204020204" pitchFamily="34" charset="-122"/>
                </a:rPr>
                <a:t>阿里云“通义千问”、百度“文心一言”、科大讯飞“星火”、昆仑万维“天工”</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Poppins Light" panose="00000400000000000000" pitchFamily="2" charset="0"/>
                  <a:sym typeface="微软雅黑" panose="020B0503020204020204" pitchFamily="34" charset="-122"/>
                </a:rPr>
                <a:t>……2023</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Poppins Light" panose="00000400000000000000" pitchFamily="2" charset="0"/>
                  <a:sym typeface="微软雅黑" panose="020B0503020204020204" pitchFamily="34" charset="-122"/>
                </a:rPr>
                <a:t>年，多家国内企业和机构相继发布大语言模型并向社会开放，赛道火热程度可见一斑。</a:t>
              </a:r>
              <a:endParaRPr lang="en-US" dirty="0">
                <a:solidFill>
                  <a:schemeClr val="tx1">
                    <a:lumMod val="50000"/>
                    <a:lumOff val="50000"/>
                  </a:schemeClr>
                </a:solidFill>
                <a:latin typeface="微软雅黑" panose="020B0503020204020204" pitchFamily="34" charset="-122"/>
                <a:ea typeface="微软雅黑" panose="020B0503020204020204" pitchFamily="34" charset="-122"/>
                <a:cs typeface="Poppins Light" panose="00000400000000000000" pitchFamily="2" charset="0"/>
                <a:sym typeface="微软雅黑" panose="020B0503020204020204" pitchFamily="34" charset="-122"/>
              </a:endParaRPr>
            </a:p>
          </p:txBody>
        </p:sp>
        <p:grpSp>
          <p:nvGrpSpPr>
            <p:cNvPr id="66" name="Group 6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485" y="7512"/>
              <a:ext cx="13897" cy="2244"/>
              <a:chOff x="12574068" y="7406522"/>
              <a:chExt cx="2528535" cy="1689164"/>
            </a:xfrm>
          </p:grpSpPr>
          <p:grpSp>
            <p:nvGrpSpPr>
              <p:cNvPr id="67" name="Group 66"/>
              <p:cNvGrpSpPr/>
              <p:nvPr/>
            </p:nvGrpSpPr>
            <p:grpSpPr>
              <a:xfrm>
                <a:off x="12574076" y="7406522"/>
                <a:ext cx="2528442" cy="1689163"/>
                <a:chOff x="2006641" y="2397540"/>
                <a:chExt cx="5100048" cy="1473562"/>
              </a:xfrm>
            </p:grpSpPr>
            <p:sp>
              <p:nvSpPr>
                <p:cNvPr id="69" name="Rectangle: Rounded Corners 68"/>
                <p:cNvSpPr/>
                <p:nvPr/>
              </p:nvSpPr>
              <p:spPr>
                <a:xfrm>
                  <a:off x="2006641" y="2397544"/>
                  <a:ext cx="5100048" cy="1473558"/>
                </a:xfrm>
                <a:prstGeom prst="roundRect">
                  <a:avLst>
                    <a:gd name="adj" fmla="val 6269"/>
                  </a:avLst>
                </a:prstGeom>
                <a:solidFill>
                  <a:schemeClr val="bg1"/>
                </a:solidFill>
                <a:ln>
                  <a:noFill/>
                </a:ln>
                <a:effectLst>
                  <a:outerShdw blurRad="406400" sx="90000" sy="9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Rectangle: Top Corners Rounded 70"/>
                <p:cNvSpPr/>
                <p:nvPr/>
              </p:nvSpPr>
              <p:spPr>
                <a:xfrm>
                  <a:off x="2006641" y="2397540"/>
                  <a:ext cx="5100048" cy="46422"/>
                </a:xfrm>
                <a:prstGeom prst="round2SameRect">
                  <a:avLst>
                    <a:gd name="adj1" fmla="val 50000"/>
                    <a:gd name="adj2" fmla="val 0"/>
                  </a:avLst>
                </a:prstGeom>
                <a:gradFill>
                  <a:gsLst>
                    <a:gs pos="0">
                      <a:schemeClr val="accent1">
                        <a:lumMod val="60000"/>
                        <a:lumOff val="40000"/>
                      </a:schemeClr>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8" name="Rectangle 67"/>
              <p:cNvSpPr/>
              <p:nvPr/>
            </p:nvSpPr>
            <p:spPr>
              <a:xfrm>
                <a:off x="12574068" y="7470506"/>
                <a:ext cx="2528535" cy="1625180"/>
              </a:xfrm>
              <a:prstGeom prst="rect">
                <a:avLst/>
              </a:prstGeom>
            </p:spPr>
            <p:txBody>
              <a:bodyPr wrap="square">
                <a:spAutoFit/>
              </a:bodyPr>
              <a:lstStyle/>
              <a:p>
                <a:pPr>
                  <a:lnSpc>
                    <a:spcPct val="130000"/>
                  </a:lnSpc>
                </a:pPr>
                <a:r>
                  <a:rPr lang="en-US" altLang="zh-CN" sz="1600" dirty="0">
                    <a:solidFill>
                      <a:srgbClr val="6D7381"/>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国务院《新一代人工智能发展规划》表明，到2025年，我国人工智能基础理论实现重大突破，部分技术与应用达到世界领先水平，人工智能成为带动我国产业升级和经济转型的主要动力，智能社会建设取得积极进展，带动相关产业规模超过5万亿元，到2030年，我国人工智能理论、技术与应用总体达到世界领先水平。</a:t>
                </a:r>
              </a:p>
            </p:txBody>
          </p:sp>
        </p:grpSp>
      </p:grpSp>
      <p:sp>
        <p:nvSpPr>
          <p:cNvPr id="5" name="椭圆 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7620000" y="944880"/>
            <a:ext cx="1082040" cy="1082040"/>
          </a:xfrm>
          <a:prstGeom prst="ellipse">
            <a:avLst/>
          </a:prstGeom>
          <a:gradFill>
            <a:gsLst>
              <a:gs pos="0">
                <a:schemeClr val="accent2"/>
              </a:gs>
              <a:gs pos="99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900" decel="100000" fill="hold"/>
                                        <p:tgtEl>
                                          <p:spTgt spid="4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85695ba7ef744644e837296066b8f5b"/>
          <p:cNvPicPr>
            <a:picLocks noChangeAspect="1"/>
          </p:cNvPicPr>
          <p:nvPr/>
        </p:nvPicPr>
        <p:blipFill>
          <a:blip r:embed="rId3"/>
          <a:srcRect l="16505" r="13943"/>
          <a:stretch>
            <a:fillRect/>
          </a:stretch>
        </p:blipFill>
        <p:spPr>
          <a:xfrm>
            <a:off x="7380605" y="3345180"/>
            <a:ext cx="3961765" cy="3344545"/>
          </a:xfrm>
          <a:prstGeom prst="rect">
            <a:avLst/>
          </a:prstGeom>
        </p:spPr>
      </p:pic>
      <p:pic>
        <p:nvPicPr>
          <p:cNvPr id="2" name="图片占位符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Grp="1" noChangeAspect="1"/>
          </p:cNvPicPr>
          <p:nvPr>
            <p:ph type="pic" sz="quarter" idx="10"/>
          </p:nvPr>
        </p:nvPicPr>
        <p:blipFill>
          <a:blip r:embed="rId4"/>
          <a:srcRect l="10260" r="10260"/>
          <a:stretch>
            <a:fillRect/>
          </a:stretch>
        </p:blipFill>
        <p:spPr>
          <a:prstGeom prst="rect">
            <a:avLst/>
          </a:prstGeom>
        </p:spPr>
      </p:pic>
      <p:sp>
        <p:nvSpPr>
          <p:cNvPr id="11" name="Rectangle 1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7380512" y="0"/>
            <a:ext cx="3962400" cy="3345094"/>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ectangle: Rounded Corners 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6519271" y="936171"/>
            <a:ext cx="1592943" cy="4985657"/>
          </a:xfrm>
          <a:prstGeom prst="roundRect">
            <a:avLst/>
          </a:prstGeom>
          <a:gradFill>
            <a:gsLst>
              <a:gs pos="0">
                <a:schemeClr val="accent2"/>
              </a:gs>
              <a:gs pos="100000">
                <a:schemeClr val="accent3"/>
              </a:gs>
            </a:gsLst>
            <a:lin ang="5400000" scaled="1"/>
          </a:gradFill>
          <a:ln>
            <a:noFill/>
          </a:ln>
          <a:effectLst>
            <a:outerShdw blurRad="292100" dist="177800" algn="l" rotWithShape="0">
              <a:prstClr val="black">
                <a:alpha val="8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63500" sx="102000" sy="102000" algn="ctr" rotWithShape="0">
                  <a:prstClr val="black">
                    <a:alpha val="40000"/>
                  </a:prstClr>
                </a:outerShdw>
              </a:effectLst>
              <a:cs typeface="+mn-ea"/>
              <a:sym typeface="+mn-lt"/>
            </a:endParaRPr>
          </a:p>
        </p:txBody>
      </p:sp>
      <p:sp>
        <p:nvSpPr>
          <p:cNvPr id="17" name="TextBox 1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210012" y="1296915"/>
            <a:ext cx="2367956" cy="2215991"/>
          </a:xfrm>
          <a:prstGeom prst="rect">
            <a:avLst/>
          </a:prstGeom>
          <a:noFill/>
        </p:spPr>
        <p:txBody>
          <a:bodyPr wrap="none" rtlCol="0">
            <a:spAutoFit/>
          </a:bodyPr>
          <a:lstStyle/>
          <a:p>
            <a:r>
              <a:rPr lang="en-US" sz="13800" b="1" dirty="0">
                <a:solidFill>
                  <a:schemeClr val="bg1">
                    <a:alpha val="12000"/>
                  </a:schemeClr>
                </a:solidFill>
                <a:cs typeface="+mn-ea"/>
                <a:sym typeface="+mn-lt"/>
              </a:rPr>
              <a:t>01</a:t>
            </a:r>
          </a:p>
        </p:txBody>
      </p:sp>
      <p:cxnSp>
        <p:nvCxnSpPr>
          <p:cNvPr id="20" name="Straight Connector 1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CxnSpPr/>
          <p:nvPr/>
        </p:nvCxnSpPr>
        <p:spPr>
          <a:xfrm>
            <a:off x="406527" y="1244014"/>
            <a:ext cx="0" cy="49642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864667" y="1179337"/>
            <a:ext cx="2544763" cy="276225"/>
            <a:chOff x="7033647" y="1436915"/>
            <a:chExt cx="2544763" cy="276225"/>
          </a:xfrm>
        </p:grpSpPr>
        <p:sp>
          <p:nvSpPr>
            <p:cNvPr id="22" name="Oval 5"/>
            <p:cNvSpPr>
              <a:spLocks noChangeArrowheads="1"/>
            </p:cNvSpPr>
            <p:nvPr/>
          </p:nvSpPr>
          <p:spPr bwMode="auto">
            <a:xfrm>
              <a:off x="7073335" y="1477396"/>
              <a:ext cx="187325" cy="195263"/>
            </a:xfrm>
            <a:prstGeom prst="ellipse">
              <a:avLst/>
            </a:prstGeom>
            <a:solidFill>
              <a:schemeClr val="accent6"/>
            </a:solidFill>
            <a:ln>
              <a:noFill/>
            </a:ln>
          </p:spPr>
          <p:txBody>
            <a:bodyPr vert="horz" wrap="square" lIns="91440" tIns="45720" rIns="91440" bIns="45720" numCol="1" anchor="t" anchorCtr="0" compatLnSpc="1"/>
            <a:lstStyle/>
            <a:p>
              <a:endParaRPr lang="id-ID"/>
            </a:p>
          </p:txBody>
        </p:sp>
        <p:sp>
          <p:nvSpPr>
            <p:cNvPr id="23" name="Oval 6"/>
            <p:cNvSpPr>
              <a:spLocks noChangeArrowheads="1"/>
            </p:cNvSpPr>
            <p:nvPr/>
          </p:nvSpPr>
          <p:spPr bwMode="auto">
            <a:xfrm>
              <a:off x="8911660" y="1480955"/>
              <a:ext cx="188912" cy="195263"/>
            </a:xfrm>
            <a:prstGeom prst="ellipse">
              <a:avLst/>
            </a:prstGeom>
            <a:solidFill>
              <a:srgbClr val="EDD1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4" name="Oval 7"/>
            <p:cNvSpPr>
              <a:spLocks noChangeArrowheads="1"/>
            </p:cNvSpPr>
            <p:nvPr/>
          </p:nvSpPr>
          <p:spPr bwMode="auto">
            <a:xfrm>
              <a:off x="9389498" y="1480955"/>
              <a:ext cx="188912" cy="195263"/>
            </a:xfrm>
            <a:prstGeom prst="ellipse">
              <a:avLst/>
            </a:prstGeom>
            <a:solidFill>
              <a:srgbClr val="B5C8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5" name="Oval 8"/>
            <p:cNvSpPr>
              <a:spLocks noChangeArrowheads="1"/>
            </p:cNvSpPr>
            <p:nvPr/>
          </p:nvSpPr>
          <p:spPr bwMode="auto">
            <a:xfrm>
              <a:off x="7033647" y="1436915"/>
              <a:ext cx="266700" cy="276225"/>
            </a:xfrm>
            <a:prstGeom prst="ellipse">
              <a:avLst/>
            </a:prstGeom>
            <a:noFill/>
            <a:ln w="14288" cap="flat">
              <a:solidFill>
                <a:srgbClr val="C6B7B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18" name="TextBox 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897370" y="4070605"/>
            <a:ext cx="5024120" cy="338554"/>
          </a:xfrm>
          <a:prstGeom prst="rect">
            <a:avLst/>
          </a:prstGeom>
          <a:noFill/>
        </p:spPr>
        <p:txBody>
          <a:bodyPr wrap="square" rtlCol="0">
            <a:spAutoFit/>
          </a:bodyPr>
          <a:lstStyle/>
          <a:p>
            <a:r>
              <a:rPr lang="zh-CN" altLang="en-US" sz="1600" spc="300" dirty="0">
                <a:solidFill>
                  <a:schemeClr val="bg1">
                    <a:lumMod val="50000"/>
                  </a:schemeClr>
                </a:solidFill>
              </a:rPr>
              <a:t>智能时代的“蒸汽机”</a:t>
            </a:r>
            <a:endParaRPr lang="id-ID" sz="1600" spc="300" dirty="0">
              <a:solidFill>
                <a:schemeClr val="bg1">
                  <a:lumMod val="50000"/>
                </a:schemeClr>
              </a:solidFill>
            </a:endParaRPr>
          </a:p>
        </p:txBody>
      </p:sp>
      <p:sp>
        <p:nvSpPr>
          <p:cNvPr id="26" name="TextBox 42"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854710" y="1455420"/>
            <a:ext cx="4034790" cy="2677656"/>
          </a:xfrm>
          <a:prstGeom prst="rect">
            <a:avLst/>
          </a:prstGeom>
          <a:noFill/>
        </p:spPr>
        <p:txBody>
          <a:bodyPr wrap="square" rtlCol="0">
            <a:spAutoFit/>
          </a:bodyPr>
          <a:lstStyle/>
          <a:p>
            <a:r>
              <a:rPr lang="zh-CN" altLang="en-US" sz="2400">
                <a:solidFill>
                  <a:schemeClr val="tx1">
                    <a:lumMod val="75000"/>
                    <a:lumOff val="25000"/>
                  </a:schemeClr>
                </a:solidFill>
                <a:latin typeface="微软雅黑" charset="0"/>
                <a:ea typeface="微软雅黑" charset="0"/>
                <a:cs typeface="Liberation Sans" panose="020B0604020202020204" pitchFamily="34" charset="0"/>
              </a:rPr>
              <a:t>不仅走进生活，也赋能百业、服务实体经济。截至目前，中国开发的人工智能大模型已经在智慧矿山、药物研发、气象、政务、金融、智能制造、铁路管理等领域展现出巨大的应用潜力。</a:t>
            </a:r>
            <a:endParaRPr lang="en-US" sz="2400" dirty="0">
              <a:solidFill>
                <a:schemeClr val="tx1">
                  <a:lumMod val="75000"/>
                  <a:lumOff val="25000"/>
                </a:schemeClr>
              </a:solidFill>
              <a:latin typeface="微软雅黑" charset="0"/>
              <a:ea typeface="微软雅黑" charset="0"/>
              <a:cs typeface="Liberation Sans" panose="020B0604020202020204" pitchFamily="34" charset="0"/>
            </a:endParaRPr>
          </a:p>
        </p:txBody>
      </p:sp>
      <p:pic>
        <p:nvPicPr>
          <p:cNvPr id="27" name="Picture 2"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1288" y="3057058"/>
            <a:ext cx="1044555" cy="1076018"/>
          </a:xfrm>
          <a:prstGeom prst="rect">
            <a:avLst/>
          </a:prstGeom>
          <a:noFill/>
          <a:extLst>
            <a:ext uri="{909E8E84-426E-40DD-AFC4-6F175D3DCCD1}">
              <a14:hiddenFill xmlns:a14="http://schemas.microsoft.com/office/drawing/2010/main">
                <a:solidFill>
                  <a:srgbClr val="FFFFFF"/>
                </a:solidFill>
              </a14:hiddenFill>
            </a:ext>
          </a:extLst>
        </p:spPr>
      </p:pic>
      <p:sp>
        <p:nvSpPr>
          <p:cNvPr id="6"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sp>
        <p:nvSpPr>
          <p:cNvPr id="10" name="文本框 9"/>
          <p:cNvSpPr txBox="1"/>
          <p:nvPr/>
        </p:nvSpPr>
        <p:spPr>
          <a:xfrm>
            <a:off x="6978650" y="1179195"/>
            <a:ext cx="675005" cy="4742815"/>
          </a:xfrm>
          <a:prstGeom prst="rect">
            <a:avLst/>
          </a:prstGeom>
          <a:noFill/>
        </p:spPr>
        <p:txBody>
          <a:bodyPr vert="eaVert" wrap="square" rtlCol="0">
            <a:spAutoFit/>
          </a:bodyPr>
          <a:lstStyle/>
          <a:p>
            <a:r>
              <a:rPr lang="zh-CN" altLang="en-US" sz="3200" b="1">
                <a:solidFill>
                  <a:schemeClr val="bg1"/>
                </a:solidFill>
                <a:latin typeface="仿宋" charset="0"/>
                <a:ea typeface="仿宋" charset="0"/>
              </a:rPr>
              <a:t>人工智能是新经济增长点</a:t>
            </a: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80">
                                          <p:stCondLst>
                                            <p:cond delay="0"/>
                                          </p:stCondLst>
                                        </p:cTn>
                                        <p:tgtEl>
                                          <p:spTgt spid="27"/>
                                        </p:tgtEl>
                                      </p:cBhvr>
                                    </p:animEffect>
                                    <p:anim calcmode="lin" valueType="num">
                                      <p:cBhvr>
                                        <p:cTn id="23"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8" dur="26">
                                          <p:stCondLst>
                                            <p:cond delay="650"/>
                                          </p:stCondLst>
                                        </p:cTn>
                                        <p:tgtEl>
                                          <p:spTgt spid="27"/>
                                        </p:tgtEl>
                                      </p:cBhvr>
                                      <p:to x="100000" y="60000"/>
                                    </p:animScale>
                                    <p:animScale>
                                      <p:cBhvr>
                                        <p:cTn id="29" dur="166" decel="50000">
                                          <p:stCondLst>
                                            <p:cond delay="676"/>
                                          </p:stCondLst>
                                        </p:cTn>
                                        <p:tgtEl>
                                          <p:spTgt spid="27"/>
                                        </p:tgtEl>
                                      </p:cBhvr>
                                      <p:to x="100000" y="100000"/>
                                    </p:animScale>
                                    <p:animScale>
                                      <p:cBhvr>
                                        <p:cTn id="30" dur="26">
                                          <p:stCondLst>
                                            <p:cond delay="1312"/>
                                          </p:stCondLst>
                                        </p:cTn>
                                        <p:tgtEl>
                                          <p:spTgt spid="27"/>
                                        </p:tgtEl>
                                      </p:cBhvr>
                                      <p:to x="100000" y="80000"/>
                                    </p:animScale>
                                    <p:animScale>
                                      <p:cBhvr>
                                        <p:cTn id="31" dur="166" decel="50000">
                                          <p:stCondLst>
                                            <p:cond delay="1338"/>
                                          </p:stCondLst>
                                        </p:cTn>
                                        <p:tgtEl>
                                          <p:spTgt spid="27"/>
                                        </p:tgtEl>
                                      </p:cBhvr>
                                      <p:to x="100000" y="100000"/>
                                    </p:animScale>
                                    <p:animScale>
                                      <p:cBhvr>
                                        <p:cTn id="32" dur="26">
                                          <p:stCondLst>
                                            <p:cond delay="1642"/>
                                          </p:stCondLst>
                                        </p:cTn>
                                        <p:tgtEl>
                                          <p:spTgt spid="27"/>
                                        </p:tgtEl>
                                      </p:cBhvr>
                                      <p:to x="100000" y="90000"/>
                                    </p:animScale>
                                    <p:animScale>
                                      <p:cBhvr>
                                        <p:cTn id="33" dur="166" decel="50000">
                                          <p:stCondLst>
                                            <p:cond delay="1668"/>
                                          </p:stCondLst>
                                        </p:cTn>
                                        <p:tgtEl>
                                          <p:spTgt spid="27"/>
                                        </p:tgtEl>
                                      </p:cBhvr>
                                      <p:to x="100000" y="100000"/>
                                    </p:animScale>
                                    <p:animScale>
                                      <p:cBhvr>
                                        <p:cTn id="34" dur="26">
                                          <p:stCondLst>
                                            <p:cond delay="1808"/>
                                          </p:stCondLst>
                                        </p:cTn>
                                        <p:tgtEl>
                                          <p:spTgt spid="27"/>
                                        </p:tgtEl>
                                      </p:cBhvr>
                                      <p:to x="100000" y="95000"/>
                                    </p:animScale>
                                    <p:animScale>
                                      <p:cBhvr>
                                        <p:cTn id="35" dur="166" decel="50000">
                                          <p:stCondLst>
                                            <p:cond delay="1834"/>
                                          </p:stCondLst>
                                        </p:cTn>
                                        <p:tgtEl>
                                          <p:spTgt spid="27"/>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6" grpId="0"/>
      <p:bldP spid="26"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345447" y="-331057"/>
            <a:ext cx="1598514" cy="1598514"/>
          </a:xfrm>
          <a:prstGeom prst="ellipse">
            <a:avLst/>
          </a:prstGeom>
          <a:gradFill>
            <a:gsLst>
              <a:gs pos="0">
                <a:schemeClr val="accent2"/>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Oval 24"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345447" y="5612543"/>
            <a:ext cx="1598514" cy="1598514"/>
          </a:xfrm>
          <a:prstGeom prst="ellipse">
            <a:avLst/>
          </a:prstGeom>
          <a:gradFill>
            <a:gsLst>
              <a:gs pos="0">
                <a:schemeClr val="accent2"/>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 name="Rectangle 39"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220591" y="865031"/>
            <a:ext cx="2112048" cy="402546"/>
          </a:xfrm>
          <a:prstGeom prst="rect">
            <a:avLst/>
          </a:prstGeom>
        </p:spPr>
        <p:txBody>
          <a:bodyPr wrap="square">
            <a:spAutoFit/>
          </a:bodyPr>
          <a:lstStyle/>
          <a:p>
            <a:pPr>
              <a:lnSpc>
                <a:spcPct val="120000"/>
              </a:lnSpc>
            </a:pPr>
            <a:r>
              <a:rPr lang="en-US" dirty="0">
                <a:solidFill>
                  <a:schemeClr val="accent3"/>
                </a:solidFill>
                <a:cs typeface="Segoe UI" panose="020B0502040204020203" pitchFamily="34" charset="0"/>
              </a:rPr>
              <a:t>Introducing</a:t>
            </a:r>
          </a:p>
        </p:txBody>
      </p:sp>
      <p:grpSp>
        <p:nvGrpSpPr>
          <p:cNvPr id="11" name="组合 10"/>
          <p:cNvGrpSpPr/>
          <p:nvPr/>
        </p:nvGrpSpPr>
        <p:grpSpPr>
          <a:xfrm>
            <a:off x="453390" y="1267461"/>
            <a:ext cx="4299363" cy="3934090"/>
            <a:chOff x="714" y="1996"/>
            <a:chExt cx="9950" cy="4146"/>
          </a:xfrm>
        </p:grpSpPr>
        <p:sp>
          <p:nvSpPr>
            <p:cNvPr id="22" name="Rectangle 3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922" y="1996"/>
              <a:ext cx="8422" cy="1010"/>
            </a:xfrm>
            <a:prstGeom prst="rect">
              <a:avLst/>
            </a:prstGeom>
          </p:spPr>
          <p:txBody>
            <a:bodyPr wrap="square">
              <a:spAutoFit/>
            </a:bodyPr>
            <a:lstStyle/>
            <a:p>
              <a:pPr>
                <a:lnSpc>
                  <a:spcPct val="120000"/>
                </a:lnSpc>
              </a:pPr>
              <a:r>
                <a:rPr lang="zh-CN" altLang="en-US" sz="3200" b="1" dirty="0">
                  <a:solidFill>
                    <a:schemeClr val="tx1">
                      <a:lumMod val="75000"/>
                      <a:lumOff val="25000"/>
                    </a:schemeClr>
                  </a:solidFill>
                  <a:cs typeface="Segoe UI" panose="020B0502040204020203" pitchFamily="34" charset="0"/>
                </a:rPr>
                <a:t>人工智能产业竞争</a:t>
              </a:r>
            </a:p>
          </p:txBody>
        </p:sp>
        <p:sp>
          <p:nvSpPr>
            <p:cNvPr id="26" name="Rectangle 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714" y="3177"/>
              <a:ext cx="9950" cy="2965"/>
            </a:xfrm>
            <a:prstGeom prst="rect">
              <a:avLst/>
            </a:prstGeom>
          </p:spPr>
          <p:txBody>
            <a:bodyPr wrap="square">
              <a:spAutoFit/>
            </a:bodyPr>
            <a:lstStyle/>
            <a:p>
              <a:pPr>
                <a:lnSpc>
                  <a:spcPct val="150000"/>
                </a:lnSpc>
              </a:pPr>
              <a:r>
                <a:rPr lang="en-US" altLang="zh-CN" sz="2000" b="0" i="0" dirty="0">
                  <a:solidFill>
                    <a:srgbClr val="000000"/>
                  </a:solidFill>
                  <a:effectLst/>
                  <a:latin typeface="Microsoft YaHei" panose="020B0503020204020204" pitchFamily="34" charset="-122"/>
                  <a:ea typeface="Microsoft YaHei" panose="020B0503020204020204" pitchFamily="34" charset="-122"/>
                </a:rPr>
                <a:t>ChatGPT</a:t>
              </a:r>
              <a:r>
                <a:rPr lang="zh-CN" altLang="en-US" sz="2000" b="0" i="0" dirty="0">
                  <a:solidFill>
                    <a:srgbClr val="000000"/>
                  </a:solidFill>
                  <a:effectLst/>
                  <a:latin typeface="Microsoft YaHei" panose="020B0503020204020204" pitchFamily="34" charset="-122"/>
                  <a:ea typeface="Microsoft YaHei" panose="020B0503020204020204" pitchFamily="34" charset="-122"/>
                </a:rPr>
                <a:t>让公众再一次体验到现代人工智能的强大功能，它背后的大模型技术及应用范式，将极大冲击现有人工智能产业研发路线、发展方式，并有望成为新一轮科技革命与产业变革的核心驱动力和新入口。</a:t>
              </a:r>
              <a:endParaRPr lang="en-US" sz="2000" dirty="0">
                <a:solidFill>
                  <a:schemeClr val="tx1">
                    <a:lumMod val="65000"/>
                    <a:lumOff val="35000"/>
                  </a:schemeClr>
                </a:solidFill>
                <a:latin typeface="+mj-lt"/>
                <a:ea typeface="Roboto Light" charset="0"/>
                <a:cs typeface="Open Sans Light" panose="020B0306030504020204" pitchFamily="34" charset="0"/>
              </a:endParaRPr>
            </a:p>
          </p:txBody>
        </p:sp>
      </p:grpSp>
      <p:sp>
        <p:nvSpPr>
          <p:cNvPr id="5"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1026" name="Picture 2">
            <a:extLst>
              <a:ext uri="{FF2B5EF4-FFF2-40B4-BE49-F238E27FC236}">
                <a16:creationId xmlns:a16="http://schemas.microsoft.com/office/drawing/2014/main" id="{6DEDF3BE-1644-109B-FA29-759035908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994" y="1066304"/>
            <a:ext cx="6922006" cy="4521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26035" y="203708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72" name="组合 71"/>
          <p:cNvGrpSpPr/>
          <p:nvPr/>
        </p:nvGrpSpPr>
        <p:grpSpPr>
          <a:xfrm>
            <a:off x="3842385" y="2303145"/>
            <a:ext cx="6764655" cy="3550920"/>
            <a:chOff x="6051" y="3627"/>
            <a:chExt cx="10653" cy="5592"/>
          </a:xfrm>
        </p:grpSpPr>
        <p:sp>
          <p:nvSpPr>
            <p:cNvPr id="51" name="TextBox 50"/>
            <p:cNvSpPr txBox="1"/>
            <p:nvPr/>
          </p:nvSpPr>
          <p:spPr>
            <a:xfrm>
              <a:off x="6051" y="3627"/>
              <a:ext cx="10653" cy="1452"/>
            </a:xfrm>
            <a:prstGeom prst="rect">
              <a:avLst/>
            </a:prstGeom>
            <a:noFill/>
          </p:spPr>
          <p:txBody>
            <a:bodyPr wrap="square" rtlCol="0">
              <a:spAutoFit/>
            </a:bodyPr>
            <a:lstStyle/>
            <a:p>
              <a:pPr>
                <a:lnSpc>
                  <a:spcPct val="150000"/>
                </a:lnSpc>
              </a:pPr>
              <a:r>
                <a:rPr lang="en-US" altLang="zh-CN" sz="1200">
                  <a:solidFill>
                    <a:schemeClr val="tx2">
                      <a:lumMod val="50000"/>
                    </a:schemeClr>
                  </a:solidFill>
                  <a:latin typeface="思源黑体 CN Normal" panose="020B0400000000000000" pitchFamily="34" charset="-122"/>
                  <a:ea typeface="思源黑体 CN Normal" panose="020B0400000000000000" pitchFamily="34" charset="-122"/>
                </a:rPr>
                <a:t>　　近年来，全球人工智能基础科研飞速发展。2010至2021年，全球累计共发布人工智能相关的论文超264万篇。2021年当年，全球人工智能论文发表量在33万篇。</a:t>
              </a:r>
            </a:p>
            <a:p>
              <a:pPr>
                <a:lnSpc>
                  <a:spcPct val="150000"/>
                </a:lnSpc>
              </a:pPr>
              <a:r>
                <a:rPr lang="en-US" altLang="zh-CN" sz="1200">
                  <a:solidFill>
                    <a:schemeClr val="tx2">
                      <a:lumMod val="50000"/>
                    </a:schemeClr>
                  </a:solidFill>
                  <a:latin typeface="思源黑体 CN Normal" panose="020B0400000000000000" pitchFamily="34" charset="-122"/>
                  <a:ea typeface="思源黑体 CN Normal" panose="020B0400000000000000" pitchFamily="34" charset="-122"/>
                </a:rPr>
                <a:t>　　</a:t>
              </a:r>
            </a:p>
          </p:txBody>
        </p:sp>
        <p:pic>
          <p:nvPicPr>
            <p:cNvPr id="71" name="图片 70" descr="30d64b6ae501b2d31c0c698d305cd9c0"/>
            <p:cNvPicPr>
              <a:picLocks noChangeAspect="1"/>
            </p:cNvPicPr>
            <p:nvPr/>
          </p:nvPicPr>
          <p:blipFill>
            <a:blip r:embed="rId4"/>
            <a:stretch>
              <a:fillRect/>
            </a:stretch>
          </p:blipFill>
          <p:spPr>
            <a:xfrm>
              <a:off x="7778" y="4918"/>
              <a:ext cx="7199" cy="430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1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1" fill="hold" nodeType="withEffect">
                                  <p:stCondLst>
                                    <p:cond delay="1000"/>
                                  </p:stCondLst>
                                  <p:childTnLst>
                                    <p:set>
                                      <p:cBhvr>
                                        <p:cTn id="17" dur="1" fill="hold">
                                          <p:stCondLst>
                                            <p:cond delay="0"/>
                                          </p:stCondLst>
                                        </p:cTn>
                                        <p:tgtEl>
                                          <p:spTgt spid="48"/>
                                        </p:tgtEl>
                                        <p:attrNameLst>
                                          <p:attrName>style.visibility</p:attrName>
                                        </p:attrNameLst>
                                      </p:cBhvr>
                                      <p:to>
                                        <p:strVal val="visible"/>
                                      </p:to>
                                    </p:set>
                                    <p:animEffect transition="in" filter="wipe(up)">
                                      <p:cBhvr>
                                        <p:cTn id="18" dur="25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4" grpId="0" bldLvl="0" animBg="1"/>
      <p:bldP spid="9" grpId="1"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2638425"/>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775160"/>
            <a:ext cx="2368070"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17" name="组合 16"/>
          <p:cNvGrpSpPr/>
          <p:nvPr/>
        </p:nvGrpSpPr>
        <p:grpSpPr>
          <a:xfrm>
            <a:off x="3864610" y="2180590"/>
            <a:ext cx="6764020" cy="3536315"/>
            <a:chOff x="6086" y="3434"/>
            <a:chExt cx="10652" cy="5569"/>
          </a:xfrm>
        </p:grpSpPr>
        <p:sp>
          <p:nvSpPr>
            <p:cNvPr id="69" name="TextBox 50"/>
            <p:cNvSpPr txBox="1"/>
            <p:nvPr/>
          </p:nvSpPr>
          <p:spPr>
            <a:xfrm>
              <a:off x="6086" y="3434"/>
              <a:ext cx="10653" cy="1016"/>
            </a:xfrm>
            <a:prstGeom prst="rect">
              <a:avLst/>
            </a:prstGeom>
            <a:noFill/>
          </p:spPr>
          <p:txBody>
            <a:bodyPr wrap="square" rtlCol="0">
              <a:spAutoFit/>
            </a:bodyPr>
            <a:lstStyle/>
            <a:p>
              <a:pPr>
                <a:lnSpc>
                  <a:spcPct val="150000"/>
                </a:lnSpc>
              </a:pPr>
              <a:r>
                <a:rPr lang="en-US" altLang="zh-CN" sz="1200">
                  <a:solidFill>
                    <a:schemeClr val="tx2">
                      <a:lumMod val="50000"/>
                    </a:schemeClr>
                  </a:solidFill>
                  <a:latin typeface="思源黑体 CN Normal" panose="020B0400000000000000" pitchFamily="34" charset="-122"/>
                  <a:ea typeface="思源黑体 CN Normal" panose="020B0400000000000000" pitchFamily="34" charset="-122"/>
                </a:rPr>
                <a:t>　  其中，中国、美国是论文发表大国，中美两国发布论文合计占全球44.7％。从2010年到2021年，美国和中国在人工智能出版物方面的跨国合作数量最多，增长了5倍。</a:t>
              </a:r>
            </a:p>
          </p:txBody>
        </p:sp>
        <p:pic>
          <p:nvPicPr>
            <p:cNvPr id="2" name="图片 1" descr="c7cea91cab0ae71bb0a8b9f5882fc13d"/>
            <p:cNvPicPr>
              <a:picLocks noChangeAspect="1"/>
            </p:cNvPicPr>
            <p:nvPr/>
          </p:nvPicPr>
          <p:blipFill>
            <a:blip r:embed="rId4"/>
            <a:stretch>
              <a:fillRect/>
            </a:stretch>
          </p:blipFill>
          <p:spPr>
            <a:xfrm>
              <a:off x="7926" y="4787"/>
              <a:ext cx="6971" cy="421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78.3448818897637,&quot;width&quot;:2138.181102362205}"/>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D1EDFE"/>
      </a:accent1>
      <a:accent2>
        <a:srgbClr val="A7C4FB"/>
      </a:accent2>
      <a:accent3>
        <a:srgbClr val="94EEDC"/>
      </a:accent3>
      <a:accent4>
        <a:srgbClr val="DFC7F7"/>
      </a:accent4>
      <a:accent5>
        <a:srgbClr val="FCA0A6"/>
      </a:accent5>
      <a:accent6>
        <a:srgbClr val="FED1F2"/>
      </a:accent6>
      <a:hlink>
        <a:srgbClr val="C3FCCF"/>
      </a:hlink>
      <a:folHlink>
        <a:srgbClr val="FFD0C6"/>
      </a:folHlink>
    </a:clrScheme>
    <a:fontScheme name="2xm5oriy">
      <a:majorFont>
        <a:latin typeface="思源黑体 CN Normal"/>
        <a:ea typeface="思源黑体 CN Normal"/>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D1EDFE"/>
    </a:accent1>
    <a:accent2>
      <a:srgbClr val="A7C4FB"/>
    </a:accent2>
    <a:accent3>
      <a:srgbClr val="94EEDC"/>
    </a:accent3>
    <a:accent4>
      <a:srgbClr val="DFC7F7"/>
    </a:accent4>
    <a:accent5>
      <a:srgbClr val="FCA0A6"/>
    </a:accent5>
    <a:accent6>
      <a:srgbClr val="FED1F2"/>
    </a:accent6>
    <a:hlink>
      <a:srgbClr val="C3FCCF"/>
    </a:hlink>
    <a:folHlink>
      <a:srgbClr val="FFD0C6"/>
    </a:folHlink>
  </a:clrScheme>
</a:themeOverride>
</file>

<file path=docProps/app.xml><?xml version="1.0" encoding="utf-8"?>
<Properties xmlns="http://schemas.openxmlformats.org/officeDocument/2006/extended-properties" xmlns:vt="http://schemas.openxmlformats.org/officeDocument/2006/docPropsVTypes">
  <TotalTime>29</TotalTime>
  <Words>1985</Words>
  <Application>Microsoft Office PowerPoint</Application>
  <PresentationFormat>宽屏</PresentationFormat>
  <Paragraphs>267</Paragraphs>
  <Slides>29</Slides>
  <Notes>14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29</vt:i4>
      </vt:variant>
    </vt:vector>
  </HeadingPairs>
  <TitlesOfParts>
    <vt:vector size="47" baseType="lpstr">
      <vt:lpstr>Academy Engraved LET</vt:lpstr>
      <vt:lpstr>Liberation Sans</vt:lpstr>
      <vt:lpstr>Monsieur La Doulaise</vt:lpstr>
      <vt:lpstr>Montserrat Hairline</vt:lpstr>
      <vt:lpstr>等线</vt:lpstr>
      <vt:lpstr>仿宋</vt:lpstr>
      <vt:lpstr>黑体</vt:lpstr>
      <vt:lpstr>思源黑体 CN Bold</vt:lpstr>
      <vt:lpstr>思源黑体 CN Normal</vt:lpstr>
      <vt:lpstr>微软雅黑</vt:lpstr>
      <vt:lpstr>微软雅黑</vt:lpstr>
      <vt:lpstr>Agency FB</vt:lpstr>
      <vt:lpstr>Arial</vt:lpstr>
      <vt:lpstr>Open Sans SemiBold</vt:lpstr>
      <vt:lpstr>Roboto Light</vt:lpstr>
      <vt:lpstr>Segoe UI</vt:lpstr>
      <vt:lpstr>Source Sans Pro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人工智能发展战略与方向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Wangzi Chen</cp:lastModifiedBy>
  <cp:revision>57</cp:revision>
  <dcterms:created xsi:type="dcterms:W3CDTF">2023-04-19T11:36:22Z</dcterms:created>
  <dcterms:modified xsi:type="dcterms:W3CDTF">2024-03-11T03:27:55Z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284506AC8226E19BA4093C64DA04C6DB_42</vt:lpwstr>
  </property>
  <property fmtid="{D5CDD505-2E9C-101B-9397-08002B2CF9AE}" pid="3" name="KSOProductBuildVer">
    <vt:lpwstr>2052-5.2.1.7798</vt:lpwstr>
  </property>
</Properties>
</file>